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3"/>
  </p:sldMasterIdLst>
  <p:notesMasterIdLst>
    <p:notesMasterId r:id="rId24"/>
  </p:notesMasterIdLst>
  <p:handoutMasterIdLst>
    <p:handoutMasterId r:id="rId25"/>
  </p:handoutMasterIdLst>
  <p:sldIdLst>
    <p:sldId id="271" r:id="rId4"/>
    <p:sldId id="282" r:id="rId5"/>
    <p:sldId id="278" r:id="rId6"/>
    <p:sldId id="285" r:id="rId7"/>
    <p:sldId id="283" r:id="rId8"/>
    <p:sldId id="279" r:id="rId9"/>
    <p:sldId id="284" r:id="rId10"/>
    <p:sldId id="286" r:id="rId11"/>
    <p:sldId id="287" r:id="rId12"/>
    <p:sldId id="293" r:id="rId13"/>
    <p:sldId id="294" r:id="rId14"/>
    <p:sldId id="295" r:id="rId15"/>
    <p:sldId id="281" r:id="rId16"/>
    <p:sldId id="288" r:id="rId17"/>
    <p:sldId id="289" r:id="rId18"/>
    <p:sldId id="290" r:id="rId19"/>
    <p:sldId id="277" r:id="rId20"/>
    <p:sldId id="272" r:id="rId21"/>
    <p:sldId id="269" r:id="rId22"/>
    <p:sldId id="270" r:id="rId23"/>
  </p:sldIdLst>
  <p:sldSz cx="12192000" cy="6858000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Nationalbank" panose="020B060402020202020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701" autoAdjust="0"/>
  </p:normalViewPr>
  <p:slideViewPr>
    <p:cSldViewPr snapToGrid="0" showGuides="1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2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1D523E-DF14-48CD-B2C3-0F75BE428F5D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BACF90D-8630-4597-BEEB-CCC6A67093A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a-DK" dirty="0"/>
            <a:t>Research </a:t>
          </a:r>
          <a:r>
            <a:rPr lang="da-DK" dirty="0" err="1"/>
            <a:t>Question</a:t>
          </a:r>
          <a:endParaRPr lang="en-US" dirty="0"/>
        </a:p>
      </dgm:t>
    </dgm:pt>
    <dgm:pt modelId="{C27C9748-B165-43BA-B9CF-171949ED0DD7}" type="parTrans" cxnId="{BDED1834-0AC6-46D4-8E73-7AC2195C544B}">
      <dgm:prSet/>
      <dgm:spPr/>
      <dgm:t>
        <a:bodyPr/>
        <a:lstStyle/>
        <a:p>
          <a:endParaRPr lang="en-US"/>
        </a:p>
      </dgm:t>
    </dgm:pt>
    <dgm:pt modelId="{FC060B70-9AAF-4579-8923-C59A9B10114B}" type="sibTrans" cxnId="{BDED1834-0AC6-46D4-8E73-7AC2195C544B}">
      <dgm:prSet/>
      <dgm:spPr/>
      <dgm:t>
        <a:bodyPr/>
        <a:lstStyle/>
        <a:p>
          <a:endParaRPr lang="en-US"/>
        </a:p>
      </dgm:t>
    </dgm:pt>
    <dgm:pt modelId="{A45EB936-DE71-448E-BD99-23A9D732FC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a-DK" sz="1600" dirty="0" err="1"/>
            <a:t>What</a:t>
          </a:r>
          <a:r>
            <a:rPr lang="da-DK" sz="1600" dirty="0"/>
            <a:t> </a:t>
          </a:r>
          <a:r>
            <a:rPr lang="da-DK" sz="1600" dirty="0" err="1"/>
            <a:t>are</a:t>
          </a:r>
          <a:r>
            <a:rPr lang="da-DK" sz="1600" dirty="0"/>
            <a:t> the </a:t>
          </a:r>
          <a:r>
            <a:rPr lang="da-DK" sz="1600" dirty="0" err="1"/>
            <a:t>distributional</a:t>
          </a:r>
          <a:r>
            <a:rPr lang="da-DK" sz="1600" dirty="0"/>
            <a:t> </a:t>
          </a:r>
          <a:r>
            <a:rPr lang="da-DK" sz="1600" dirty="0" err="1"/>
            <a:t>effects</a:t>
          </a:r>
          <a:r>
            <a:rPr lang="da-DK" sz="1600" dirty="0"/>
            <a:t> of </a:t>
          </a:r>
          <a:r>
            <a:rPr lang="da-DK" sz="1600" dirty="0" err="1"/>
            <a:t>monetary</a:t>
          </a:r>
          <a:r>
            <a:rPr lang="da-DK" sz="1600" dirty="0"/>
            <a:t> policy on </a:t>
          </a:r>
          <a:r>
            <a:rPr lang="da-DK" sz="1600" dirty="0" err="1"/>
            <a:t>household</a:t>
          </a:r>
          <a:r>
            <a:rPr lang="da-DK" sz="1600" dirty="0"/>
            <a:t> </a:t>
          </a:r>
          <a:r>
            <a:rPr lang="da-DK" sz="1600" dirty="0" err="1"/>
            <a:t>wealth</a:t>
          </a:r>
          <a:r>
            <a:rPr lang="da-DK" sz="1600" dirty="0"/>
            <a:t> and </a:t>
          </a:r>
          <a:r>
            <a:rPr lang="da-DK" sz="1600" dirty="0" err="1"/>
            <a:t>income</a:t>
          </a:r>
          <a:r>
            <a:rPr lang="da-DK" sz="1600" dirty="0"/>
            <a:t> in </a:t>
          </a:r>
          <a:r>
            <a:rPr lang="da-DK" sz="1600" dirty="0" err="1"/>
            <a:t>finite</a:t>
          </a:r>
          <a:r>
            <a:rPr lang="da-DK" sz="1600" dirty="0"/>
            <a:t> </a:t>
          </a:r>
          <a:r>
            <a:rPr lang="da-DK" sz="1600" dirty="0" err="1"/>
            <a:t>horizon</a:t>
          </a:r>
          <a:r>
            <a:rPr lang="da-DK" sz="1600" dirty="0"/>
            <a:t> </a:t>
          </a:r>
          <a:r>
            <a:rPr lang="da-DK" sz="1600" dirty="0" err="1"/>
            <a:t>setting</a:t>
          </a:r>
          <a:r>
            <a:rPr lang="da-DK" sz="1600" dirty="0"/>
            <a:t>?</a:t>
          </a:r>
          <a:endParaRPr lang="en-US" sz="1600" dirty="0"/>
        </a:p>
      </dgm:t>
    </dgm:pt>
    <dgm:pt modelId="{C3DF54C1-91CA-41D8-B7C1-8D127D7ACDEB}" type="parTrans" cxnId="{74AB9698-8005-45D8-BB78-B4AD6C73D15A}">
      <dgm:prSet/>
      <dgm:spPr/>
      <dgm:t>
        <a:bodyPr/>
        <a:lstStyle/>
        <a:p>
          <a:endParaRPr lang="en-US"/>
        </a:p>
      </dgm:t>
    </dgm:pt>
    <dgm:pt modelId="{8C53EDB6-62C4-4EC3-889E-70D81DC9AD48}" type="sibTrans" cxnId="{74AB9698-8005-45D8-BB78-B4AD6C73D15A}">
      <dgm:prSet/>
      <dgm:spPr/>
      <dgm:t>
        <a:bodyPr/>
        <a:lstStyle/>
        <a:p>
          <a:endParaRPr lang="en-US"/>
        </a:p>
      </dgm:t>
    </dgm:pt>
    <dgm:pt modelId="{DCA2D8FE-9F79-4550-A834-2CA3E7CA4EB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a-DK" dirty="0"/>
            <a:t>Method</a:t>
          </a:r>
          <a:endParaRPr lang="en-US" dirty="0"/>
        </a:p>
      </dgm:t>
    </dgm:pt>
    <dgm:pt modelId="{7D64360F-B047-4E40-93F6-A5DE3D7825FB}" type="parTrans" cxnId="{1CAE256D-F318-44DC-8537-44A4219D325F}">
      <dgm:prSet/>
      <dgm:spPr/>
      <dgm:t>
        <a:bodyPr/>
        <a:lstStyle/>
        <a:p>
          <a:endParaRPr lang="en-US"/>
        </a:p>
      </dgm:t>
    </dgm:pt>
    <dgm:pt modelId="{CFFB379B-3118-4AD8-BB1F-7CA19D7FF5CE}" type="sibTrans" cxnId="{1CAE256D-F318-44DC-8537-44A4219D325F}">
      <dgm:prSet/>
      <dgm:spPr/>
      <dgm:t>
        <a:bodyPr/>
        <a:lstStyle/>
        <a:p>
          <a:endParaRPr lang="en-US"/>
        </a:p>
      </dgm:t>
    </dgm:pt>
    <dgm:pt modelId="{43C8D296-90CB-496C-B249-813E78ECBD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I propose using deep reinforcement learning (DRL) to solve a complex household optimization problem.</a:t>
          </a:r>
          <a:br>
            <a:rPr lang="en-US" sz="1600" dirty="0"/>
          </a:br>
          <a:br>
            <a:rPr lang="en-US" sz="1600" dirty="0"/>
          </a:br>
          <a:r>
            <a:rPr lang="en-US" sz="1600" dirty="0"/>
            <a:t>DRL is well-suited for solving problems with high dimensionality and complexity, solving the curse of dimensionality. It also allows for heterogenous actions within a simulated environment, reflecting real choices of a household.</a:t>
          </a:r>
        </a:p>
      </dgm:t>
    </dgm:pt>
    <dgm:pt modelId="{6F5B4001-AD89-4D48-96A8-C369DB70D971}" type="parTrans" cxnId="{9E738061-BBF4-48D5-A7AF-AA94E4517824}">
      <dgm:prSet/>
      <dgm:spPr/>
      <dgm:t>
        <a:bodyPr/>
        <a:lstStyle/>
        <a:p>
          <a:endParaRPr lang="en-US"/>
        </a:p>
      </dgm:t>
    </dgm:pt>
    <dgm:pt modelId="{76860C6C-CE77-467E-8BAF-359F661C3734}" type="sibTrans" cxnId="{9E738061-BBF4-48D5-A7AF-AA94E4517824}">
      <dgm:prSet/>
      <dgm:spPr/>
      <dgm:t>
        <a:bodyPr/>
        <a:lstStyle/>
        <a:p>
          <a:endParaRPr lang="en-US"/>
        </a:p>
      </dgm:t>
    </dgm:pt>
    <dgm:pt modelId="{4D597F62-D426-4E3C-94B9-29575DB1094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a-DK" dirty="0"/>
            <a:t>Motivation</a:t>
          </a:r>
          <a:endParaRPr lang="en-US" dirty="0"/>
        </a:p>
      </dgm:t>
    </dgm:pt>
    <dgm:pt modelId="{94CDCC7F-9DE5-4201-9FD3-F9C9BB510C82}" type="parTrans" cxnId="{46A5C945-E6B6-4436-AD8E-516A3E4FDA75}">
      <dgm:prSet/>
      <dgm:spPr/>
      <dgm:t>
        <a:bodyPr/>
        <a:lstStyle/>
        <a:p>
          <a:endParaRPr lang="en-DK"/>
        </a:p>
      </dgm:t>
    </dgm:pt>
    <dgm:pt modelId="{DE6BBF2B-F500-4DFD-B5CC-FC9041B2E297}" type="sibTrans" cxnId="{46A5C945-E6B6-4436-AD8E-516A3E4FDA75}">
      <dgm:prSet/>
      <dgm:spPr/>
      <dgm:t>
        <a:bodyPr/>
        <a:lstStyle/>
        <a:p>
          <a:endParaRPr lang="en-DK"/>
        </a:p>
      </dgm:t>
    </dgm:pt>
    <dgm:pt modelId="{A1805CD2-B719-4883-971F-BEFCEB0BD70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This thesis studies how monetary policy affects the distribution of household wealth and income.
By solving a rich finite-horizon household model with DRL methods, it advances both our understanding of monetary transmission channels and demonstrates how DRL can tackle high-dimensional economic problems.</a:t>
          </a:r>
          <a:endParaRPr lang="en-US" dirty="0"/>
        </a:p>
      </dgm:t>
    </dgm:pt>
    <dgm:pt modelId="{C9A7EAC3-E4DC-433F-BD6D-C01F2482A119}" type="parTrans" cxnId="{8780A251-733E-4600-B5B4-E813E7536498}">
      <dgm:prSet/>
      <dgm:spPr/>
      <dgm:t>
        <a:bodyPr/>
        <a:lstStyle/>
        <a:p>
          <a:endParaRPr lang="en-DK"/>
        </a:p>
      </dgm:t>
    </dgm:pt>
    <dgm:pt modelId="{E00976A8-1335-4305-8560-0F0AE99B6A66}" type="sibTrans" cxnId="{8780A251-733E-4600-B5B4-E813E7536498}">
      <dgm:prSet/>
      <dgm:spPr/>
      <dgm:t>
        <a:bodyPr/>
        <a:lstStyle/>
        <a:p>
          <a:endParaRPr lang="en-DK"/>
        </a:p>
      </dgm:t>
    </dgm:pt>
    <dgm:pt modelId="{80B4A74F-B953-46EC-9615-D2A82FB16663}" type="pres">
      <dgm:prSet presAssocID="{9D1D523E-DF14-48CD-B2C3-0F75BE428F5D}" presName="root" presStyleCnt="0">
        <dgm:presLayoutVars>
          <dgm:dir/>
          <dgm:resizeHandles val="exact"/>
        </dgm:presLayoutVars>
      </dgm:prSet>
      <dgm:spPr/>
    </dgm:pt>
    <dgm:pt modelId="{321BA831-F8E2-4C8F-B009-F9CB33F3F942}" type="pres">
      <dgm:prSet presAssocID="{DBACF90D-8630-4597-BEEB-CCC6A67093AA}" presName="compNode" presStyleCnt="0"/>
      <dgm:spPr/>
    </dgm:pt>
    <dgm:pt modelId="{9C25A97B-D3CC-4B29-A0E3-C9A87B7BFF7D}" type="pres">
      <dgm:prSet presAssocID="{DBACF90D-8630-4597-BEEB-CCC6A67093A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0" b="-1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ørgsmålstegn med massiv udfyldning"/>
        </a:ext>
      </dgm:extLst>
    </dgm:pt>
    <dgm:pt modelId="{0A3C39A3-5955-41F6-886A-2F4728FB7F57}" type="pres">
      <dgm:prSet presAssocID="{DBACF90D-8630-4597-BEEB-CCC6A67093AA}" presName="iconSpace" presStyleCnt="0"/>
      <dgm:spPr/>
    </dgm:pt>
    <dgm:pt modelId="{2C13FC31-7DBA-43C9-8473-31A813799B2C}" type="pres">
      <dgm:prSet presAssocID="{DBACF90D-8630-4597-BEEB-CCC6A67093AA}" presName="parTx" presStyleLbl="revTx" presStyleIdx="0" presStyleCnt="6">
        <dgm:presLayoutVars>
          <dgm:chMax val="0"/>
          <dgm:chPref val="0"/>
        </dgm:presLayoutVars>
      </dgm:prSet>
      <dgm:spPr/>
    </dgm:pt>
    <dgm:pt modelId="{08610847-5CEC-4BB3-8942-5FCD29E26AA1}" type="pres">
      <dgm:prSet presAssocID="{DBACF90D-8630-4597-BEEB-CCC6A67093AA}" presName="txSpace" presStyleCnt="0"/>
      <dgm:spPr/>
    </dgm:pt>
    <dgm:pt modelId="{9273524E-DBD4-4E29-897A-658181065B2E}" type="pres">
      <dgm:prSet presAssocID="{DBACF90D-8630-4597-BEEB-CCC6A67093AA}" presName="desTx" presStyleLbl="revTx" presStyleIdx="1" presStyleCnt="6">
        <dgm:presLayoutVars/>
      </dgm:prSet>
      <dgm:spPr/>
    </dgm:pt>
    <dgm:pt modelId="{99460B2D-5B4C-4798-8E62-87619E0F5229}" type="pres">
      <dgm:prSet presAssocID="{FC060B70-9AAF-4579-8923-C59A9B10114B}" presName="sibTrans" presStyleCnt="0"/>
      <dgm:spPr/>
    </dgm:pt>
    <dgm:pt modelId="{AEA683AF-9E9E-43B7-AE08-E0BEE2D4DCF3}" type="pres">
      <dgm:prSet presAssocID="{DCA2D8FE-9F79-4550-A834-2CA3E7CA4EB8}" presName="compNode" presStyleCnt="0"/>
      <dgm:spPr/>
    </dgm:pt>
    <dgm:pt modelId="{0C36D2CC-1FDE-4F44-88A2-977B7C1F86CE}" type="pres">
      <dgm:prSet presAssocID="{DCA2D8FE-9F79-4550-A834-2CA3E7CA4E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lasseværelse"/>
        </a:ext>
      </dgm:extLst>
    </dgm:pt>
    <dgm:pt modelId="{5201D48B-C120-41A5-88C8-B53950B6A979}" type="pres">
      <dgm:prSet presAssocID="{DCA2D8FE-9F79-4550-A834-2CA3E7CA4EB8}" presName="iconSpace" presStyleCnt="0"/>
      <dgm:spPr/>
    </dgm:pt>
    <dgm:pt modelId="{B586A690-07C8-4E79-8568-129EAA48B0AC}" type="pres">
      <dgm:prSet presAssocID="{DCA2D8FE-9F79-4550-A834-2CA3E7CA4EB8}" presName="parTx" presStyleLbl="revTx" presStyleIdx="2" presStyleCnt="6">
        <dgm:presLayoutVars>
          <dgm:chMax val="0"/>
          <dgm:chPref val="0"/>
        </dgm:presLayoutVars>
      </dgm:prSet>
      <dgm:spPr/>
    </dgm:pt>
    <dgm:pt modelId="{EFC38472-AD02-4A22-AFC9-310143994CEA}" type="pres">
      <dgm:prSet presAssocID="{DCA2D8FE-9F79-4550-A834-2CA3E7CA4EB8}" presName="txSpace" presStyleCnt="0"/>
      <dgm:spPr/>
    </dgm:pt>
    <dgm:pt modelId="{40EE178D-448D-491E-8C18-5C3B79AA79C3}" type="pres">
      <dgm:prSet presAssocID="{DCA2D8FE-9F79-4550-A834-2CA3E7CA4EB8}" presName="desTx" presStyleLbl="revTx" presStyleIdx="3" presStyleCnt="6">
        <dgm:presLayoutVars/>
      </dgm:prSet>
      <dgm:spPr/>
    </dgm:pt>
    <dgm:pt modelId="{5CB274B0-AB74-4B54-BC06-8B5602039740}" type="pres">
      <dgm:prSet presAssocID="{CFFB379B-3118-4AD8-BB1F-7CA19D7FF5CE}" presName="sibTrans" presStyleCnt="0"/>
      <dgm:spPr/>
    </dgm:pt>
    <dgm:pt modelId="{476749DE-4DAF-4DE1-B9FB-868732BCB86F}" type="pres">
      <dgm:prSet presAssocID="{4D597F62-D426-4E3C-94B9-29575DB10943}" presName="compNode" presStyleCnt="0"/>
      <dgm:spPr/>
    </dgm:pt>
    <dgm:pt modelId="{1BC0CE0D-7166-454C-B40C-A81AACF31A57}" type="pres">
      <dgm:prSet presAssocID="{4D597F62-D426-4E3C-94B9-29575DB1094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000" b="-10000"/>
          </a:stretch>
        </a:blipFill>
      </dgm:spPr>
      <dgm:extLst>
        <a:ext uri="{E40237B7-FDA0-4F09-8148-C483321AD2D9}">
          <dgm14:cNvPr xmlns:dgm14="http://schemas.microsoft.com/office/drawing/2010/diagram" id="0" name="" descr="Elpære med massiv udfyldning"/>
        </a:ext>
      </dgm:extLst>
    </dgm:pt>
    <dgm:pt modelId="{7ECA3258-8823-40BE-8D98-F6933890016A}" type="pres">
      <dgm:prSet presAssocID="{4D597F62-D426-4E3C-94B9-29575DB10943}" presName="iconSpace" presStyleCnt="0"/>
      <dgm:spPr/>
    </dgm:pt>
    <dgm:pt modelId="{5B5D2300-EA7B-4C48-AF6E-76FAE795CB1E}" type="pres">
      <dgm:prSet presAssocID="{4D597F62-D426-4E3C-94B9-29575DB10943}" presName="parTx" presStyleLbl="revTx" presStyleIdx="4" presStyleCnt="6">
        <dgm:presLayoutVars>
          <dgm:chMax val="0"/>
          <dgm:chPref val="0"/>
        </dgm:presLayoutVars>
      </dgm:prSet>
      <dgm:spPr/>
    </dgm:pt>
    <dgm:pt modelId="{B4097903-0D6C-4E98-88A1-7FDAD7D57863}" type="pres">
      <dgm:prSet presAssocID="{4D597F62-D426-4E3C-94B9-29575DB10943}" presName="txSpace" presStyleCnt="0"/>
      <dgm:spPr/>
    </dgm:pt>
    <dgm:pt modelId="{39BA0912-702D-4655-906B-2843E25104CA}" type="pres">
      <dgm:prSet presAssocID="{4D597F62-D426-4E3C-94B9-29575DB10943}" presName="desTx" presStyleLbl="revTx" presStyleIdx="5" presStyleCnt="6">
        <dgm:presLayoutVars/>
      </dgm:prSet>
      <dgm:spPr/>
    </dgm:pt>
  </dgm:ptLst>
  <dgm:cxnLst>
    <dgm:cxn modelId="{5927D120-7B0D-4F9A-B47C-9BE7B3FDBA51}" type="presOf" srcId="{A45EB936-DE71-448E-BD99-23A9D732FC55}" destId="{9273524E-DBD4-4E29-897A-658181065B2E}" srcOrd="0" destOrd="0" presId="urn:microsoft.com/office/officeart/2018/2/layout/IconLabelDescriptionList"/>
    <dgm:cxn modelId="{E6C77628-9551-4D6C-B0DE-2C6CEECDC3EE}" type="presOf" srcId="{DBACF90D-8630-4597-BEEB-CCC6A67093AA}" destId="{2C13FC31-7DBA-43C9-8473-31A813799B2C}" srcOrd="0" destOrd="0" presId="urn:microsoft.com/office/officeart/2018/2/layout/IconLabelDescriptionList"/>
    <dgm:cxn modelId="{BDED1834-0AC6-46D4-8E73-7AC2195C544B}" srcId="{9D1D523E-DF14-48CD-B2C3-0F75BE428F5D}" destId="{DBACF90D-8630-4597-BEEB-CCC6A67093AA}" srcOrd="0" destOrd="0" parTransId="{C27C9748-B165-43BA-B9CF-171949ED0DD7}" sibTransId="{FC060B70-9AAF-4579-8923-C59A9B10114B}"/>
    <dgm:cxn modelId="{7C5DF660-4588-491A-9FCF-DE315793DFB8}" type="presOf" srcId="{4D597F62-D426-4E3C-94B9-29575DB10943}" destId="{5B5D2300-EA7B-4C48-AF6E-76FAE795CB1E}" srcOrd="0" destOrd="0" presId="urn:microsoft.com/office/officeart/2018/2/layout/IconLabelDescriptionList"/>
    <dgm:cxn modelId="{9E738061-BBF4-48D5-A7AF-AA94E4517824}" srcId="{DCA2D8FE-9F79-4550-A834-2CA3E7CA4EB8}" destId="{43C8D296-90CB-496C-B249-813E78ECBD7B}" srcOrd="0" destOrd="0" parTransId="{6F5B4001-AD89-4D48-96A8-C369DB70D971}" sibTransId="{76860C6C-CE77-467E-8BAF-359F661C3734}"/>
    <dgm:cxn modelId="{2CF7B162-053F-437C-B78A-0A9CD63BF384}" type="presOf" srcId="{DCA2D8FE-9F79-4550-A834-2CA3E7CA4EB8}" destId="{B586A690-07C8-4E79-8568-129EAA48B0AC}" srcOrd="0" destOrd="0" presId="urn:microsoft.com/office/officeart/2018/2/layout/IconLabelDescriptionList"/>
    <dgm:cxn modelId="{46A5C945-E6B6-4436-AD8E-516A3E4FDA75}" srcId="{9D1D523E-DF14-48CD-B2C3-0F75BE428F5D}" destId="{4D597F62-D426-4E3C-94B9-29575DB10943}" srcOrd="2" destOrd="0" parTransId="{94CDCC7F-9DE5-4201-9FD3-F9C9BB510C82}" sibTransId="{DE6BBF2B-F500-4DFD-B5CC-FC9041B2E297}"/>
    <dgm:cxn modelId="{1CAE256D-F318-44DC-8537-44A4219D325F}" srcId="{9D1D523E-DF14-48CD-B2C3-0F75BE428F5D}" destId="{DCA2D8FE-9F79-4550-A834-2CA3E7CA4EB8}" srcOrd="1" destOrd="0" parTransId="{7D64360F-B047-4E40-93F6-A5DE3D7825FB}" sibTransId="{CFFB379B-3118-4AD8-BB1F-7CA19D7FF5CE}"/>
    <dgm:cxn modelId="{8780A251-733E-4600-B5B4-E813E7536498}" srcId="{4D597F62-D426-4E3C-94B9-29575DB10943}" destId="{A1805CD2-B719-4883-971F-BEFCEB0BD70E}" srcOrd="0" destOrd="0" parTransId="{C9A7EAC3-E4DC-433F-BD6D-C01F2482A119}" sibTransId="{E00976A8-1335-4305-8560-0F0AE99B6A66}"/>
    <dgm:cxn modelId="{74AB9698-8005-45D8-BB78-B4AD6C73D15A}" srcId="{DBACF90D-8630-4597-BEEB-CCC6A67093AA}" destId="{A45EB936-DE71-448E-BD99-23A9D732FC55}" srcOrd="0" destOrd="0" parTransId="{C3DF54C1-91CA-41D8-B7C1-8D127D7ACDEB}" sibTransId="{8C53EDB6-62C4-4EC3-889E-70D81DC9AD48}"/>
    <dgm:cxn modelId="{ADF8BA9B-073E-4C17-8463-BBBB0E846A1B}" type="presOf" srcId="{9D1D523E-DF14-48CD-B2C3-0F75BE428F5D}" destId="{80B4A74F-B953-46EC-9615-D2A82FB16663}" srcOrd="0" destOrd="0" presId="urn:microsoft.com/office/officeart/2018/2/layout/IconLabelDescriptionList"/>
    <dgm:cxn modelId="{5AEBA8BB-BCFA-4992-A7DB-A5A7A7F8DD6B}" type="presOf" srcId="{43C8D296-90CB-496C-B249-813E78ECBD7B}" destId="{40EE178D-448D-491E-8C18-5C3B79AA79C3}" srcOrd="0" destOrd="0" presId="urn:microsoft.com/office/officeart/2018/2/layout/IconLabelDescriptionList"/>
    <dgm:cxn modelId="{7508EBD0-9DD2-4556-B378-2968FA4096A8}" type="presOf" srcId="{A1805CD2-B719-4883-971F-BEFCEB0BD70E}" destId="{39BA0912-702D-4655-906B-2843E25104CA}" srcOrd="0" destOrd="0" presId="urn:microsoft.com/office/officeart/2018/2/layout/IconLabelDescriptionList"/>
    <dgm:cxn modelId="{0D0B0FEE-C3C9-4607-93D2-EEFDDD0624C6}" type="presParOf" srcId="{80B4A74F-B953-46EC-9615-D2A82FB16663}" destId="{321BA831-F8E2-4C8F-B009-F9CB33F3F942}" srcOrd="0" destOrd="0" presId="urn:microsoft.com/office/officeart/2018/2/layout/IconLabelDescriptionList"/>
    <dgm:cxn modelId="{110ADB7D-4AF6-4343-9BA0-548136E8A7F9}" type="presParOf" srcId="{321BA831-F8E2-4C8F-B009-F9CB33F3F942}" destId="{9C25A97B-D3CC-4B29-A0E3-C9A87B7BFF7D}" srcOrd="0" destOrd="0" presId="urn:microsoft.com/office/officeart/2018/2/layout/IconLabelDescriptionList"/>
    <dgm:cxn modelId="{90975F71-7252-4921-A397-7739E3D9D202}" type="presParOf" srcId="{321BA831-F8E2-4C8F-B009-F9CB33F3F942}" destId="{0A3C39A3-5955-41F6-886A-2F4728FB7F57}" srcOrd="1" destOrd="0" presId="urn:microsoft.com/office/officeart/2018/2/layout/IconLabelDescriptionList"/>
    <dgm:cxn modelId="{E23D27D7-AFFE-4914-996C-5E5CACD42FB0}" type="presParOf" srcId="{321BA831-F8E2-4C8F-B009-F9CB33F3F942}" destId="{2C13FC31-7DBA-43C9-8473-31A813799B2C}" srcOrd="2" destOrd="0" presId="urn:microsoft.com/office/officeart/2018/2/layout/IconLabelDescriptionList"/>
    <dgm:cxn modelId="{0C4BD891-576D-4A23-9678-24C7623C7991}" type="presParOf" srcId="{321BA831-F8E2-4C8F-B009-F9CB33F3F942}" destId="{08610847-5CEC-4BB3-8942-5FCD29E26AA1}" srcOrd="3" destOrd="0" presId="urn:microsoft.com/office/officeart/2018/2/layout/IconLabelDescriptionList"/>
    <dgm:cxn modelId="{9A61474A-8986-454B-8770-F8D23A300B1E}" type="presParOf" srcId="{321BA831-F8E2-4C8F-B009-F9CB33F3F942}" destId="{9273524E-DBD4-4E29-897A-658181065B2E}" srcOrd="4" destOrd="0" presId="urn:microsoft.com/office/officeart/2018/2/layout/IconLabelDescriptionList"/>
    <dgm:cxn modelId="{AED309F7-BCE5-4745-A3FF-9CE9B6E7990C}" type="presParOf" srcId="{80B4A74F-B953-46EC-9615-D2A82FB16663}" destId="{99460B2D-5B4C-4798-8E62-87619E0F5229}" srcOrd="1" destOrd="0" presId="urn:microsoft.com/office/officeart/2018/2/layout/IconLabelDescriptionList"/>
    <dgm:cxn modelId="{C1C187DA-2372-4F24-B199-2DAFDE7BA0A2}" type="presParOf" srcId="{80B4A74F-B953-46EC-9615-D2A82FB16663}" destId="{AEA683AF-9E9E-43B7-AE08-E0BEE2D4DCF3}" srcOrd="2" destOrd="0" presId="urn:microsoft.com/office/officeart/2018/2/layout/IconLabelDescriptionList"/>
    <dgm:cxn modelId="{6D2B03BA-9D7C-424C-8B4F-402F01B29292}" type="presParOf" srcId="{AEA683AF-9E9E-43B7-AE08-E0BEE2D4DCF3}" destId="{0C36D2CC-1FDE-4F44-88A2-977B7C1F86CE}" srcOrd="0" destOrd="0" presId="urn:microsoft.com/office/officeart/2018/2/layout/IconLabelDescriptionList"/>
    <dgm:cxn modelId="{2513D3F2-96BC-4346-94D5-33EDE1299B7B}" type="presParOf" srcId="{AEA683AF-9E9E-43B7-AE08-E0BEE2D4DCF3}" destId="{5201D48B-C120-41A5-88C8-B53950B6A979}" srcOrd="1" destOrd="0" presId="urn:microsoft.com/office/officeart/2018/2/layout/IconLabelDescriptionList"/>
    <dgm:cxn modelId="{F4B71EE4-2FB9-46E8-ADD0-F88D3600698F}" type="presParOf" srcId="{AEA683AF-9E9E-43B7-AE08-E0BEE2D4DCF3}" destId="{B586A690-07C8-4E79-8568-129EAA48B0AC}" srcOrd="2" destOrd="0" presId="urn:microsoft.com/office/officeart/2018/2/layout/IconLabelDescriptionList"/>
    <dgm:cxn modelId="{3C775C58-F45F-43D1-B933-3F6E28A2C03F}" type="presParOf" srcId="{AEA683AF-9E9E-43B7-AE08-E0BEE2D4DCF3}" destId="{EFC38472-AD02-4A22-AFC9-310143994CEA}" srcOrd="3" destOrd="0" presId="urn:microsoft.com/office/officeart/2018/2/layout/IconLabelDescriptionList"/>
    <dgm:cxn modelId="{9670EC5F-0E9D-441E-B287-08D73E5503E8}" type="presParOf" srcId="{AEA683AF-9E9E-43B7-AE08-E0BEE2D4DCF3}" destId="{40EE178D-448D-491E-8C18-5C3B79AA79C3}" srcOrd="4" destOrd="0" presId="urn:microsoft.com/office/officeart/2018/2/layout/IconLabelDescriptionList"/>
    <dgm:cxn modelId="{FC5CAC03-6327-463F-8FFA-CB3981F509B0}" type="presParOf" srcId="{80B4A74F-B953-46EC-9615-D2A82FB16663}" destId="{5CB274B0-AB74-4B54-BC06-8B5602039740}" srcOrd="3" destOrd="0" presId="urn:microsoft.com/office/officeart/2018/2/layout/IconLabelDescriptionList"/>
    <dgm:cxn modelId="{08315AA5-BFF7-414D-AFDA-2FC0B7DE7C60}" type="presParOf" srcId="{80B4A74F-B953-46EC-9615-D2A82FB16663}" destId="{476749DE-4DAF-4DE1-B9FB-868732BCB86F}" srcOrd="4" destOrd="0" presId="urn:microsoft.com/office/officeart/2018/2/layout/IconLabelDescriptionList"/>
    <dgm:cxn modelId="{9B1D58BC-E147-4022-8FD4-D7BC0DFE9F91}" type="presParOf" srcId="{476749DE-4DAF-4DE1-B9FB-868732BCB86F}" destId="{1BC0CE0D-7166-454C-B40C-A81AACF31A57}" srcOrd="0" destOrd="0" presId="urn:microsoft.com/office/officeart/2018/2/layout/IconLabelDescriptionList"/>
    <dgm:cxn modelId="{D6D0F4F7-D04A-4FCE-AFAF-B0C2CE157682}" type="presParOf" srcId="{476749DE-4DAF-4DE1-B9FB-868732BCB86F}" destId="{7ECA3258-8823-40BE-8D98-F6933890016A}" srcOrd="1" destOrd="0" presId="urn:microsoft.com/office/officeart/2018/2/layout/IconLabelDescriptionList"/>
    <dgm:cxn modelId="{926A3AFB-C217-4EAD-8C1B-0C2501C172C0}" type="presParOf" srcId="{476749DE-4DAF-4DE1-B9FB-868732BCB86F}" destId="{5B5D2300-EA7B-4C48-AF6E-76FAE795CB1E}" srcOrd="2" destOrd="0" presId="urn:microsoft.com/office/officeart/2018/2/layout/IconLabelDescriptionList"/>
    <dgm:cxn modelId="{5F480CE4-4926-4798-8FAB-9594850C6168}" type="presParOf" srcId="{476749DE-4DAF-4DE1-B9FB-868732BCB86F}" destId="{B4097903-0D6C-4E98-88A1-7FDAD7D57863}" srcOrd="3" destOrd="0" presId="urn:microsoft.com/office/officeart/2018/2/layout/IconLabelDescriptionList"/>
    <dgm:cxn modelId="{40FBD17D-EF11-4941-A323-CE4453878290}" type="presParOf" srcId="{476749DE-4DAF-4DE1-B9FB-868732BCB86F}" destId="{39BA0912-702D-4655-906B-2843E25104C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5A97B-D3CC-4B29-A0E3-C9A87B7BFF7D}">
      <dsp:nvSpPr>
        <dsp:cNvPr id="0" name=""/>
        <dsp:cNvSpPr/>
      </dsp:nvSpPr>
      <dsp:spPr>
        <a:xfrm>
          <a:off x="15149" y="366974"/>
          <a:ext cx="1181891" cy="9820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13FC31-7DBA-43C9-8473-31A813799B2C}">
      <dsp:nvSpPr>
        <dsp:cNvPr id="0" name=""/>
        <dsp:cNvSpPr/>
      </dsp:nvSpPr>
      <dsp:spPr>
        <a:xfrm>
          <a:off x="15149" y="1503226"/>
          <a:ext cx="3376832" cy="420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a-DK" sz="2800" kern="1200" dirty="0"/>
            <a:t>Research </a:t>
          </a:r>
          <a:r>
            <a:rPr lang="da-DK" sz="2800" kern="1200" dirty="0" err="1"/>
            <a:t>Question</a:t>
          </a:r>
          <a:endParaRPr lang="en-US" sz="2800" kern="1200" dirty="0"/>
        </a:p>
      </dsp:txBody>
      <dsp:txXfrm>
        <a:off x="15149" y="1503226"/>
        <a:ext cx="3376832" cy="420879"/>
      </dsp:txXfrm>
    </dsp:sp>
    <dsp:sp modelId="{9273524E-DBD4-4E29-897A-658181065B2E}">
      <dsp:nvSpPr>
        <dsp:cNvPr id="0" name=""/>
        <dsp:cNvSpPr/>
      </dsp:nvSpPr>
      <dsp:spPr>
        <a:xfrm>
          <a:off x="15149" y="1995827"/>
          <a:ext cx="3376832" cy="1957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dirty="0" err="1"/>
            <a:t>What</a:t>
          </a:r>
          <a:r>
            <a:rPr lang="da-DK" sz="1600" kern="1200" dirty="0"/>
            <a:t> </a:t>
          </a:r>
          <a:r>
            <a:rPr lang="da-DK" sz="1600" kern="1200" dirty="0" err="1"/>
            <a:t>are</a:t>
          </a:r>
          <a:r>
            <a:rPr lang="da-DK" sz="1600" kern="1200" dirty="0"/>
            <a:t> the </a:t>
          </a:r>
          <a:r>
            <a:rPr lang="da-DK" sz="1600" kern="1200" dirty="0" err="1"/>
            <a:t>distributional</a:t>
          </a:r>
          <a:r>
            <a:rPr lang="da-DK" sz="1600" kern="1200" dirty="0"/>
            <a:t> </a:t>
          </a:r>
          <a:r>
            <a:rPr lang="da-DK" sz="1600" kern="1200" dirty="0" err="1"/>
            <a:t>effects</a:t>
          </a:r>
          <a:r>
            <a:rPr lang="da-DK" sz="1600" kern="1200" dirty="0"/>
            <a:t> of </a:t>
          </a:r>
          <a:r>
            <a:rPr lang="da-DK" sz="1600" kern="1200" dirty="0" err="1"/>
            <a:t>monetary</a:t>
          </a:r>
          <a:r>
            <a:rPr lang="da-DK" sz="1600" kern="1200" dirty="0"/>
            <a:t> policy on </a:t>
          </a:r>
          <a:r>
            <a:rPr lang="da-DK" sz="1600" kern="1200" dirty="0" err="1"/>
            <a:t>household</a:t>
          </a:r>
          <a:r>
            <a:rPr lang="da-DK" sz="1600" kern="1200" dirty="0"/>
            <a:t> </a:t>
          </a:r>
          <a:r>
            <a:rPr lang="da-DK" sz="1600" kern="1200" dirty="0" err="1"/>
            <a:t>wealth</a:t>
          </a:r>
          <a:r>
            <a:rPr lang="da-DK" sz="1600" kern="1200" dirty="0"/>
            <a:t> and </a:t>
          </a:r>
          <a:r>
            <a:rPr lang="da-DK" sz="1600" kern="1200" dirty="0" err="1"/>
            <a:t>income</a:t>
          </a:r>
          <a:r>
            <a:rPr lang="da-DK" sz="1600" kern="1200" dirty="0"/>
            <a:t> in </a:t>
          </a:r>
          <a:r>
            <a:rPr lang="da-DK" sz="1600" kern="1200" dirty="0" err="1"/>
            <a:t>finite</a:t>
          </a:r>
          <a:r>
            <a:rPr lang="da-DK" sz="1600" kern="1200" dirty="0"/>
            <a:t> </a:t>
          </a:r>
          <a:r>
            <a:rPr lang="da-DK" sz="1600" kern="1200" dirty="0" err="1"/>
            <a:t>horizon</a:t>
          </a:r>
          <a:r>
            <a:rPr lang="da-DK" sz="1600" kern="1200" dirty="0"/>
            <a:t> </a:t>
          </a:r>
          <a:r>
            <a:rPr lang="da-DK" sz="1600" kern="1200" dirty="0" err="1"/>
            <a:t>setting</a:t>
          </a:r>
          <a:r>
            <a:rPr lang="da-DK" sz="1600" kern="1200" dirty="0"/>
            <a:t>?</a:t>
          </a:r>
          <a:endParaRPr lang="en-US" sz="1600" kern="1200" dirty="0"/>
        </a:p>
      </dsp:txBody>
      <dsp:txXfrm>
        <a:off x="15149" y="1995827"/>
        <a:ext cx="3376832" cy="1957197"/>
      </dsp:txXfrm>
    </dsp:sp>
    <dsp:sp modelId="{0C36D2CC-1FDE-4F44-88A2-977B7C1F86CE}">
      <dsp:nvSpPr>
        <dsp:cNvPr id="0" name=""/>
        <dsp:cNvSpPr/>
      </dsp:nvSpPr>
      <dsp:spPr>
        <a:xfrm>
          <a:off x="3982927" y="366974"/>
          <a:ext cx="1181891" cy="9820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6A690-07C8-4E79-8568-129EAA48B0AC}">
      <dsp:nvSpPr>
        <dsp:cNvPr id="0" name=""/>
        <dsp:cNvSpPr/>
      </dsp:nvSpPr>
      <dsp:spPr>
        <a:xfrm>
          <a:off x="3982927" y="1503226"/>
          <a:ext cx="3376832" cy="420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a-DK" sz="2800" kern="1200" dirty="0"/>
            <a:t>Method</a:t>
          </a:r>
          <a:endParaRPr lang="en-US" sz="2800" kern="1200" dirty="0"/>
        </a:p>
      </dsp:txBody>
      <dsp:txXfrm>
        <a:off x="3982927" y="1503226"/>
        <a:ext cx="3376832" cy="420879"/>
      </dsp:txXfrm>
    </dsp:sp>
    <dsp:sp modelId="{40EE178D-448D-491E-8C18-5C3B79AA79C3}">
      <dsp:nvSpPr>
        <dsp:cNvPr id="0" name=""/>
        <dsp:cNvSpPr/>
      </dsp:nvSpPr>
      <dsp:spPr>
        <a:xfrm>
          <a:off x="3982927" y="1995827"/>
          <a:ext cx="3376832" cy="1957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 propose using deep reinforcement learning (DRL) to solve a complex household optimization problem.</a:t>
          </a:r>
          <a:br>
            <a:rPr lang="en-US" sz="1600" kern="1200" dirty="0"/>
          </a:br>
          <a:br>
            <a:rPr lang="en-US" sz="1600" kern="1200" dirty="0"/>
          </a:br>
          <a:r>
            <a:rPr lang="en-US" sz="1600" kern="1200" dirty="0"/>
            <a:t>DRL is well-suited for solving problems with high dimensionality and complexity, solving the curse of dimensionality. It also allows for heterogenous actions within a simulated environment, reflecting real choices of a household.</a:t>
          </a:r>
        </a:p>
      </dsp:txBody>
      <dsp:txXfrm>
        <a:off x="3982927" y="1995827"/>
        <a:ext cx="3376832" cy="1957197"/>
      </dsp:txXfrm>
    </dsp:sp>
    <dsp:sp modelId="{1BC0CE0D-7166-454C-B40C-A81AACF31A57}">
      <dsp:nvSpPr>
        <dsp:cNvPr id="0" name=""/>
        <dsp:cNvSpPr/>
      </dsp:nvSpPr>
      <dsp:spPr>
        <a:xfrm>
          <a:off x="7950705" y="366974"/>
          <a:ext cx="1181891" cy="9820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D2300-EA7B-4C48-AF6E-76FAE795CB1E}">
      <dsp:nvSpPr>
        <dsp:cNvPr id="0" name=""/>
        <dsp:cNvSpPr/>
      </dsp:nvSpPr>
      <dsp:spPr>
        <a:xfrm>
          <a:off x="7950705" y="1503226"/>
          <a:ext cx="3376832" cy="420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a-DK" sz="2800" kern="1200" dirty="0"/>
            <a:t>Motivation</a:t>
          </a:r>
          <a:endParaRPr lang="en-US" sz="2800" kern="1200" dirty="0"/>
        </a:p>
      </dsp:txBody>
      <dsp:txXfrm>
        <a:off x="7950705" y="1503226"/>
        <a:ext cx="3376832" cy="420879"/>
      </dsp:txXfrm>
    </dsp:sp>
    <dsp:sp modelId="{39BA0912-702D-4655-906B-2843E25104CA}">
      <dsp:nvSpPr>
        <dsp:cNvPr id="0" name=""/>
        <dsp:cNvSpPr/>
      </dsp:nvSpPr>
      <dsp:spPr>
        <a:xfrm>
          <a:off x="7950705" y="1995827"/>
          <a:ext cx="3376832" cy="1957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This thesis studies how monetary policy affects the distribution of household wealth and income.
By solving a rich finite-horizon household model with DRL methods, it advances both our understanding of monetary transmission channels and demonstrates how DRL can tackle high-dimensional economic problems.</a:t>
          </a:r>
          <a:endParaRPr lang="en-US" sz="1700" kern="1200" dirty="0"/>
        </a:p>
      </dsp:txBody>
      <dsp:txXfrm>
        <a:off x="7950705" y="1995827"/>
        <a:ext cx="3376832" cy="1957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3FFB1A-3D03-4CAF-BD83-94BC0DD1D1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Header Placeholder 2">
            <a:extLst>
              <a:ext uri="{FF2B5EF4-FFF2-40B4-BE49-F238E27FC236}">
                <a16:creationId xmlns:a16="http://schemas.microsoft.com/office/drawing/2014/main" id="{F78585ED-E09F-4544-9D28-61960CDC78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3BD75-AA93-4F77-AAFD-71EBF7C562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EB61B-E5FA-43FF-BB59-404821AB4319}" type="datetime1">
              <a:rPr lang="en-GB" smtClean="0"/>
              <a:t>27/04/2025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1FA956-9989-4246-8A28-4D201CBFBA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1E504-7D2F-4226-9493-8292EE5D077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F185A3-66D2-4D10-89A9-2033FCB223F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C7B05EB1-0120-43C4-9E3F-C19C6476CD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5E5836E-8170-4804-9800-6AE5EBBE42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AB016-25EA-425F-9A59-14BC385A1D1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00B73-84F4-41CE-B303-0764B0E55F0E}" type="datetime1">
              <a:rPr lang="en-GB" smtClean="0"/>
              <a:t>27/04/2025</a:t>
            </a:fld>
            <a:endParaRPr lang="en-GB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41D9AB7-224F-42A1-8469-C71F2146F3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28F7B-22D6-4FFA-899B-97B397D45F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A5A2F-ECD0-4A51-A9E7-D8DA645BD5C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4DBBF935-641B-7CAE-904A-E0376C2391B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21236F8-290E-4086-9E9A-BDF84908B285}" type="datetime2">
              <a:rPr lang="en-GB" smtClean="0"/>
              <a:t>Sunday, 27 April 2025</a:t>
            </a:fld>
            <a:endParaRPr lang="en-GB" dirty="0"/>
          </a:p>
        </p:txBody>
      </p:sp>
      <p:sp>
        <p:nvSpPr>
          <p:cNvPr id="6" name="Pladsholder til sidefod 5" hidden="1">
            <a:extLst>
              <a:ext uri="{FF2B5EF4-FFF2-40B4-BE49-F238E27FC236}">
                <a16:creationId xmlns:a16="http://schemas.microsoft.com/office/drawing/2014/main" id="{34375229-2AE1-CA00-16E0-2DFE95C9C48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Pladsholder til slidenummer 6" hidden="1">
            <a:extLst>
              <a:ext uri="{FF2B5EF4-FFF2-40B4-BE49-F238E27FC236}">
                <a16:creationId xmlns:a16="http://schemas.microsoft.com/office/drawing/2014/main" id="{120C27ED-7146-18D5-C1C2-E17FD8A7A34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Baggrund"/>
          <p:cNvSpPr/>
          <p:nvPr userDrawn="1"/>
        </p:nvSpPr>
        <p:spPr bwMode="white"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dirty="0" err="1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4855" y="2492895"/>
            <a:ext cx="11341476" cy="870117"/>
          </a:xfrm>
        </p:spPr>
        <p:txBody>
          <a:bodyPr rIns="2160000" anchor="t" anchorCtr="0"/>
          <a:lstStyle>
            <a:lvl1pPr>
              <a:defRPr sz="3200" cap="none" baseline="0"/>
            </a:lvl1pPr>
          </a:lstStyle>
          <a:p>
            <a:r>
              <a:rPr lang="en-GB" dirty="0"/>
              <a:t>Klik for at indsætte </a:t>
            </a:r>
            <a:br>
              <a:rPr lang="da-DK" dirty="0"/>
            </a:br>
            <a:r>
              <a:rPr lang="en-GB" dirty="0"/>
              <a:t>overskrift i en eller to linjer</a:t>
            </a:r>
            <a:endParaRPr lang="en-GB"/>
          </a:p>
        </p:txBody>
      </p:sp>
      <p:sp>
        <p:nvSpPr>
          <p:cNvPr id="20" name="Pladsholder til tekst 2"/>
          <p:cNvSpPr>
            <a:spLocks noGrp="1"/>
          </p:cNvSpPr>
          <p:nvPr>
            <p:ph type="body" sz="quarter" idx="17" hasCustomPrompt="1"/>
          </p:nvPr>
        </p:nvSpPr>
        <p:spPr>
          <a:xfrm>
            <a:off x="424855" y="3822296"/>
            <a:ext cx="11341476" cy="470800"/>
          </a:xfrm>
        </p:spPr>
        <p:txBody>
          <a:bodyPr tIns="0" rIns="2160000" anchor="b"/>
          <a:lstStyle>
            <a:lvl1pPr marL="0" indent="0">
              <a:spcBef>
                <a:spcPts val="0"/>
              </a:spcBef>
              <a:buFontTx/>
              <a:buNone/>
              <a:defRPr sz="1400" b="0"/>
            </a:lvl1pPr>
          </a:lstStyle>
          <a:p>
            <a:pPr lvl="0"/>
            <a:r>
              <a:rPr lang="en-GB" dirty="0"/>
              <a:t>Klik her for at indsætte dato og evt. navn</a:t>
            </a:r>
            <a:endParaRPr lang="en-GB"/>
          </a:p>
        </p:txBody>
      </p:sp>
      <p:sp>
        <p:nvSpPr>
          <p:cNvPr id="14" name="Text Box 8"/>
          <p:cNvSpPr txBox="1">
            <a:spLocks noChangeArrowheads="1"/>
          </p:cNvSpPr>
          <p:nvPr userDrawn="1"/>
        </p:nvSpPr>
        <p:spPr bwMode="auto">
          <a:xfrm>
            <a:off x="424854" y="1268760"/>
            <a:ext cx="11341476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l">
              <a:lnSpc>
                <a:spcPts val="3000"/>
              </a:lnSpc>
            </a:pPr>
            <a:r>
              <a:rPr lang="en-GB" sz="3400" dirty="0">
                <a:latin typeface="Nationalbank" panose="020B0503040000020004" pitchFamily="2" charset="0"/>
              </a:rPr>
              <a:t>DANMARKS</a:t>
            </a:r>
            <a:br>
              <a:rPr lang="da-DK" sz="3400" dirty="0">
                <a:latin typeface="Nationalbank" panose="020B0503040000020004" pitchFamily="2" charset="0"/>
              </a:rPr>
            </a:br>
            <a:r>
              <a:rPr lang="en-GB" sz="3400" dirty="0">
                <a:latin typeface="Nationalbank" panose="020B0503040000020004" pitchFamily="2" charset="0"/>
              </a:rPr>
              <a:t>NATIONALBANK</a:t>
            </a:r>
            <a:endParaRPr lang="en-GB"/>
          </a:p>
        </p:txBody>
      </p:sp>
      <p:cxnSp>
        <p:nvCxnSpPr>
          <p:cNvPr id="18" name="Lige forbindelse 17"/>
          <p:cNvCxnSpPr/>
          <p:nvPr userDrawn="1"/>
        </p:nvCxnSpPr>
        <p:spPr>
          <a:xfrm>
            <a:off x="424854" y="2256400"/>
            <a:ext cx="11773533" cy="0"/>
          </a:xfrm>
          <a:prstGeom prst="line">
            <a:avLst/>
          </a:prstGeom>
          <a:ln w="19050">
            <a:solidFill>
              <a:srgbClr val="D23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Logo">
            <a:extLst>
              <a:ext uri="{FF2B5EF4-FFF2-40B4-BE49-F238E27FC236}">
                <a16:creationId xmlns:a16="http://schemas.microsoft.com/office/drawing/2014/main" id="{3A70D1E8-BC43-530F-4338-218275C1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800" y="6109200"/>
            <a:ext cx="1522800" cy="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4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, 2 spalter,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9CC5CD46-8DE9-4962-9534-25DF296EE7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C93C218-7FF2-4F07-8780-EDA323FB52B1}" type="datetime2">
              <a:rPr lang="en-GB" smtClean="0"/>
              <a:t>Sunday, 27 April 2025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935CCA-9918-2ABC-7ED3-A2B13ECBF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0" y="290513"/>
            <a:ext cx="9180000" cy="813600"/>
          </a:xfrm>
        </p:spPr>
        <p:txBody>
          <a:bodyPr/>
          <a:lstStyle/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E8AFA47C-A95A-7BCC-2897-DEBAB2FBD4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00" y="1352550"/>
            <a:ext cx="55440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1F246CC2-69F7-9E97-785B-545649AFB9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00" y="1846799"/>
            <a:ext cx="5544000" cy="38304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500"/>
            </a:lvl3pPr>
            <a:lvl4pPr>
              <a:defRPr sz="2200"/>
            </a:lvl4pPr>
            <a:lvl5pPr>
              <a:defRPr sz="2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           Klik ENTER og derefter TAB for at se næste tekstformat                              Klik SHIFT+TAB for at se foregående tekstformat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339B49F8-D51D-1CBF-4E82-9B4B5ABD6A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" y="57492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13" name="Pladsholder til tekst 12">
            <a:extLst>
              <a:ext uri="{FF2B5EF4-FFF2-40B4-BE49-F238E27FC236}">
                <a16:creationId xmlns:a16="http://schemas.microsoft.com/office/drawing/2014/main" id="{15FAD40F-976F-3E89-50A0-E800B01B5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00" y="58788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tilføje Kilde:</a:t>
            </a:r>
            <a:endParaRPr lang="en-GB"/>
          </a:p>
        </p:txBody>
      </p:sp>
      <p:sp>
        <p:nvSpPr>
          <p:cNvPr id="15" name="Pladsholder til tekst 14">
            <a:extLst>
              <a:ext uri="{FF2B5EF4-FFF2-40B4-BE49-F238E27FC236}">
                <a16:creationId xmlns:a16="http://schemas.microsoft.com/office/drawing/2014/main" id="{ED8A172C-6CE4-EDE5-284E-00F9DA3CCA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2252" y="1352550"/>
            <a:ext cx="55440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17" name="Pladsholder til indhold 16">
            <a:extLst>
              <a:ext uri="{FF2B5EF4-FFF2-40B4-BE49-F238E27FC236}">
                <a16:creationId xmlns:a16="http://schemas.microsoft.com/office/drawing/2014/main" id="{68683356-87BD-0DEF-D13C-03B7AF64C9A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22252" y="1846799"/>
            <a:ext cx="5544000" cy="38304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500"/>
            </a:lvl3pPr>
            <a:lvl4pPr>
              <a:defRPr sz="2200"/>
            </a:lvl4pPr>
            <a:lvl5pPr>
              <a:defRPr sz="2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9" name="Pladsholder til tekst 18">
            <a:extLst>
              <a:ext uri="{FF2B5EF4-FFF2-40B4-BE49-F238E27FC236}">
                <a16:creationId xmlns:a16="http://schemas.microsoft.com/office/drawing/2014/main" id="{63BDC003-9528-B6B7-7E35-0E2FB88C9D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2252" y="57492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21" name="Pladsholder til tekst 20">
            <a:extLst>
              <a:ext uri="{FF2B5EF4-FFF2-40B4-BE49-F238E27FC236}">
                <a16:creationId xmlns:a16="http://schemas.microsoft.com/office/drawing/2014/main" id="{907A6E02-AF3C-BE99-3904-6F35E8FEBC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2252" y="58788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Kilde:</a:t>
            </a:r>
            <a:endParaRPr lang="en-GB"/>
          </a:p>
        </p:txBody>
      </p:sp>
      <p:cxnSp>
        <p:nvCxnSpPr>
          <p:cNvPr id="30" name="Lige forbindelse 29">
            <a:extLst>
              <a:ext uri="{FF2B5EF4-FFF2-40B4-BE49-F238E27FC236}">
                <a16:creationId xmlns:a16="http://schemas.microsoft.com/office/drawing/2014/main" id="{9C3E12FA-EB48-3320-6383-D7001A453D18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765E97B7-7EDD-1923-CBB1-7524BA4F6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3735" y="6426000"/>
            <a:ext cx="711977" cy="180000"/>
          </a:xfrm>
        </p:spPr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D08D439-2ED9-39B7-9036-5E0AF1FA1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0305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3">
          <p15:clr>
            <a:srgbClr val="A4A3A4"/>
          </p15:clr>
        </p15:guide>
        <p15:guide id="2" orient="horz" pos="3620" userDrawn="1">
          <p15:clr>
            <a:srgbClr val="A4A3A4"/>
          </p15:clr>
        </p15:guide>
        <p15:guide id="3" orient="horz" pos="3703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gur, 2 spalter, lys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9CC5CD46-8DE9-4962-9534-25DF296EE7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B902603-EAF6-42BD-9BF0-51D2D8FBA7EA}" type="datetime2">
              <a:rPr lang="en-GB" smtClean="0"/>
              <a:t>Sunday, 27 April 2025</a:t>
            </a:fld>
            <a:endParaRPr lang="en-GB" dirty="0"/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CA053A5B-7BE2-68E2-B7FE-8889F478459F}"/>
              </a:ext>
            </a:extLst>
          </p:cNvPr>
          <p:cNvGrpSpPr/>
          <p:nvPr userDrawn="1"/>
        </p:nvGrpSpPr>
        <p:grpSpPr>
          <a:xfrm>
            <a:off x="-1" y="0"/>
            <a:ext cx="12193200" cy="6861600"/>
            <a:chOff x="-1" y="0"/>
            <a:chExt cx="12193200" cy="6861600"/>
          </a:xfrm>
        </p:grpSpPr>
        <p:sp>
          <p:nvSpPr>
            <p:cNvPr id="8" name="Baggrund">
              <a:extLst>
                <a:ext uri="{FF2B5EF4-FFF2-40B4-BE49-F238E27FC236}">
                  <a16:creationId xmlns:a16="http://schemas.microsoft.com/office/drawing/2014/main" id="{27D0C241-7F62-7CC9-B156-EB903163D7BA}"/>
                </a:ext>
              </a:extLst>
            </p:cNvPr>
            <p:cNvSpPr/>
            <p:nvPr userDrawn="1"/>
          </p:nvSpPr>
          <p:spPr>
            <a:xfrm>
              <a:off x="-1" y="0"/>
              <a:ext cx="12193200" cy="6861600"/>
            </a:xfrm>
            <a:prstGeom prst="rect">
              <a:avLst/>
            </a:prstGeom>
            <a:solidFill>
              <a:srgbClr val="F9E1E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000" dirty="0" err="1"/>
            </a:p>
          </p:txBody>
        </p:sp>
        <p:pic>
          <p:nvPicPr>
            <p:cNvPr id="10" name="Logo">
              <a:extLst>
                <a:ext uri="{FF2B5EF4-FFF2-40B4-BE49-F238E27FC236}">
                  <a16:creationId xmlns:a16="http://schemas.microsoft.com/office/drawing/2014/main" id="{D7369D96-0516-2367-FAAF-A81AF87401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2800" y="6109200"/>
              <a:ext cx="1522800" cy="56235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935CCA-9918-2ABC-7ED3-A2B13ECBF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0" y="290513"/>
            <a:ext cx="9180000" cy="813600"/>
          </a:xfrm>
        </p:spPr>
        <p:txBody>
          <a:bodyPr/>
          <a:lstStyle/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E8AFA47C-A95A-7BCC-2897-DEBAB2FBD4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00" y="1352550"/>
            <a:ext cx="55440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1F246CC2-69F7-9E97-785B-545649AFB9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00" y="1846799"/>
            <a:ext cx="5544000" cy="38304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500"/>
            </a:lvl3pPr>
            <a:lvl4pPr>
              <a:defRPr sz="2200"/>
            </a:lvl4pPr>
            <a:lvl5pPr>
              <a:defRPr sz="2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            Klik ENTER og derefter TAB for at se næste tekstformat                              Klik SHIFT+TAB for at se foregående tekstformat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339B49F8-D51D-1CBF-4E82-9B4B5ABD6A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" y="57492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13" name="Pladsholder til tekst 12">
            <a:extLst>
              <a:ext uri="{FF2B5EF4-FFF2-40B4-BE49-F238E27FC236}">
                <a16:creationId xmlns:a16="http://schemas.microsoft.com/office/drawing/2014/main" id="{15FAD40F-976F-3E89-50A0-E800B01B5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00" y="58788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tilføje Kilde:</a:t>
            </a:r>
            <a:endParaRPr lang="en-GB"/>
          </a:p>
        </p:txBody>
      </p:sp>
      <p:sp>
        <p:nvSpPr>
          <p:cNvPr id="15" name="Pladsholder til tekst 14">
            <a:extLst>
              <a:ext uri="{FF2B5EF4-FFF2-40B4-BE49-F238E27FC236}">
                <a16:creationId xmlns:a16="http://schemas.microsoft.com/office/drawing/2014/main" id="{ED8A172C-6CE4-EDE5-284E-00F9DA3CCA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2252" y="1352550"/>
            <a:ext cx="55440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17" name="Pladsholder til indhold 16">
            <a:extLst>
              <a:ext uri="{FF2B5EF4-FFF2-40B4-BE49-F238E27FC236}">
                <a16:creationId xmlns:a16="http://schemas.microsoft.com/office/drawing/2014/main" id="{68683356-87BD-0DEF-D13C-03B7AF64C9A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22252" y="1846799"/>
            <a:ext cx="5544000" cy="38304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500"/>
            </a:lvl3pPr>
            <a:lvl4pPr>
              <a:defRPr sz="2200"/>
            </a:lvl4pPr>
            <a:lvl5pPr>
              <a:defRPr sz="2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9" name="Pladsholder til tekst 18">
            <a:extLst>
              <a:ext uri="{FF2B5EF4-FFF2-40B4-BE49-F238E27FC236}">
                <a16:creationId xmlns:a16="http://schemas.microsoft.com/office/drawing/2014/main" id="{63BDC003-9528-B6B7-7E35-0E2FB88C9D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2252" y="57492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21" name="Pladsholder til tekst 20">
            <a:extLst>
              <a:ext uri="{FF2B5EF4-FFF2-40B4-BE49-F238E27FC236}">
                <a16:creationId xmlns:a16="http://schemas.microsoft.com/office/drawing/2014/main" id="{907A6E02-AF3C-BE99-3904-6F35E8FEBC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2252" y="58788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Kilde:</a:t>
            </a:r>
            <a:endParaRPr lang="en-GB"/>
          </a:p>
        </p:txBody>
      </p:sp>
      <p:cxnSp>
        <p:nvCxnSpPr>
          <p:cNvPr id="30" name="Lige forbindelse 29">
            <a:extLst>
              <a:ext uri="{FF2B5EF4-FFF2-40B4-BE49-F238E27FC236}">
                <a16:creationId xmlns:a16="http://schemas.microsoft.com/office/drawing/2014/main" id="{9C3E12FA-EB48-3320-6383-D7001A453D18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765E97B7-7EDD-1923-CBB1-7524BA4F6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3735" y="6426000"/>
            <a:ext cx="711977" cy="180000"/>
          </a:xfrm>
        </p:spPr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D08D439-2ED9-39B7-9036-5E0AF1FA1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" descr="{&quot;templafy&quot;:{&quot;id&quot;:&quot;d96b8afa-50bc-4342-8bb2-986c92fc07cf&quot;}}">
            <a:extLst>
              <a:ext uri="{FF2B5EF4-FFF2-40B4-BE49-F238E27FC236}">
                <a16:creationId xmlns:a16="http://schemas.microsoft.com/office/drawing/2014/main" id="{4473CC7A-D808-549F-722D-0BA95490CC69}"/>
              </a:ext>
            </a:extLst>
          </p:cNvPr>
          <p:cNvSpPr txBox="1">
            <a:spLocks/>
          </p:cNvSpPr>
          <p:nvPr userDrawn="1"/>
        </p:nvSpPr>
        <p:spPr>
          <a:xfrm>
            <a:off x="9834563" y="6274800"/>
            <a:ext cx="1944136" cy="1584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00" dirty="0">
              <a:solidFill>
                <a:srgbClr val="9797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146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3">
          <p15:clr>
            <a:srgbClr val="A4A3A4"/>
          </p15:clr>
        </p15:guide>
        <p15:guide id="2" orient="horz" pos="3620" userDrawn="1">
          <p15:clr>
            <a:srgbClr val="A4A3A4"/>
          </p15:clr>
        </p15:guide>
        <p15:guide id="3" orient="horz" pos="3703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gur, 2 spalter, gr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9CC5CD46-8DE9-4962-9534-25DF296EE7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73F4E1D-5C32-49E7-97CB-D57621232114}" type="datetime2">
              <a:rPr lang="en-GB" smtClean="0"/>
              <a:t>Sunday, 27 April 2025</a:t>
            </a:fld>
            <a:endParaRPr lang="en-GB" dirty="0"/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8675F5D2-DC03-73FD-57EA-0631CB0390EE}"/>
              </a:ext>
            </a:extLst>
          </p:cNvPr>
          <p:cNvGrpSpPr/>
          <p:nvPr userDrawn="1"/>
        </p:nvGrpSpPr>
        <p:grpSpPr>
          <a:xfrm>
            <a:off x="0" y="0"/>
            <a:ext cx="12190413" cy="6858000"/>
            <a:chOff x="0" y="0"/>
            <a:chExt cx="12190413" cy="6858000"/>
          </a:xfrm>
        </p:grpSpPr>
        <p:sp>
          <p:nvSpPr>
            <p:cNvPr id="8" name="Baggrund">
              <a:extLst>
                <a:ext uri="{FF2B5EF4-FFF2-40B4-BE49-F238E27FC236}">
                  <a16:creationId xmlns:a16="http://schemas.microsoft.com/office/drawing/2014/main" id="{5F0AEC1E-F916-D8C1-1A23-A3D896BA554F}"/>
                </a:ext>
              </a:extLst>
            </p:cNvPr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rgbClr val="E1E1E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000" dirty="0" err="1"/>
            </a:p>
          </p:txBody>
        </p:sp>
        <p:pic>
          <p:nvPicPr>
            <p:cNvPr id="10" name="Logo">
              <a:extLst>
                <a:ext uri="{FF2B5EF4-FFF2-40B4-BE49-F238E27FC236}">
                  <a16:creationId xmlns:a16="http://schemas.microsoft.com/office/drawing/2014/main" id="{B1BF75A9-69FE-FD86-A35F-01D9664FB6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2800" y="6109200"/>
              <a:ext cx="1522800" cy="56235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935CCA-9918-2ABC-7ED3-A2B13ECBF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0" y="290513"/>
            <a:ext cx="9183600" cy="813600"/>
          </a:xfrm>
        </p:spPr>
        <p:txBody>
          <a:bodyPr/>
          <a:lstStyle/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E8AFA47C-A95A-7BCC-2897-DEBAB2FBD4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00" y="1352550"/>
            <a:ext cx="55440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1F246CC2-69F7-9E97-785B-545649AFB9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00" y="1846799"/>
            <a:ext cx="5544000" cy="38304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500"/>
            </a:lvl3pPr>
            <a:lvl4pPr>
              <a:defRPr sz="2200"/>
            </a:lvl4pPr>
            <a:lvl5pPr>
              <a:defRPr sz="2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           Klik ENTER og derefter TAB for at se næste tekstformat                              Klik SHIFT+TAB for at se foregående tekstformat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339B49F8-D51D-1CBF-4E82-9B4B5ABD6A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" y="57492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13" name="Pladsholder til tekst 12">
            <a:extLst>
              <a:ext uri="{FF2B5EF4-FFF2-40B4-BE49-F238E27FC236}">
                <a16:creationId xmlns:a16="http://schemas.microsoft.com/office/drawing/2014/main" id="{15FAD40F-976F-3E89-50A0-E800B01B5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00" y="58788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tilføje Kilde:</a:t>
            </a:r>
            <a:endParaRPr lang="en-GB"/>
          </a:p>
        </p:txBody>
      </p:sp>
      <p:sp>
        <p:nvSpPr>
          <p:cNvPr id="15" name="Pladsholder til tekst 14">
            <a:extLst>
              <a:ext uri="{FF2B5EF4-FFF2-40B4-BE49-F238E27FC236}">
                <a16:creationId xmlns:a16="http://schemas.microsoft.com/office/drawing/2014/main" id="{ED8A172C-6CE4-EDE5-284E-00F9DA3CCA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2252" y="1352550"/>
            <a:ext cx="55440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17" name="Pladsholder til indhold 16">
            <a:extLst>
              <a:ext uri="{FF2B5EF4-FFF2-40B4-BE49-F238E27FC236}">
                <a16:creationId xmlns:a16="http://schemas.microsoft.com/office/drawing/2014/main" id="{68683356-87BD-0DEF-D13C-03B7AF64C9A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22252" y="1846799"/>
            <a:ext cx="5544000" cy="38304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500"/>
            </a:lvl3pPr>
            <a:lvl4pPr>
              <a:defRPr sz="2200"/>
            </a:lvl4pPr>
            <a:lvl5pPr>
              <a:defRPr sz="2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9" name="Pladsholder til tekst 18">
            <a:extLst>
              <a:ext uri="{FF2B5EF4-FFF2-40B4-BE49-F238E27FC236}">
                <a16:creationId xmlns:a16="http://schemas.microsoft.com/office/drawing/2014/main" id="{63BDC003-9528-B6B7-7E35-0E2FB88C9D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2252" y="57492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21" name="Pladsholder til tekst 20">
            <a:extLst>
              <a:ext uri="{FF2B5EF4-FFF2-40B4-BE49-F238E27FC236}">
                <a16:creationId xmlns:a16="http://schemas.microsoft.com/office/drawing/2014/main" id="{907A6E02-AF3C-BE99-3904-6F35E8FEBC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2252" y="5878800"/>
            <a:ext cx="5544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Kilde:</a:t>
            </a:r>
            <a:endParaRPr lang="en-GB"/>
          </a:p>
        </p:txBody>
      </p:sp>
      <p:cxnSp>
        <p:nvCxnSpPr>
          <p:cNvPr id="30" name="Lige forbindelse 29">
            <a:extLst>
              <a:ext uri="{FF2B5EF4-FFF2-40B4-BE49-F238E27FC236}">
                <a16:creationId xmlns:a16="http://schemas.microsoft.com/office/drawing/2014/main" id="{9C3E12FA-EB48-3320-6383-D7001A453D18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765E97B7-7EDD-1923-CBB1-7524BA4F6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3735" y="6426000"/>
            <a:ext cx="711977" cy="180000"/>
          </a:xfrm>
        </p:spPr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D08D439-2ED9-39B7-9036-5E0AF1FA1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" descr="{&quot;templafy&quot;:{&quot;id&quot;:&quot;38274079-d70e-45f8-accc-2fa639e2ba3f&quot;}}">
            <a:extLst>
              <a:ext uri="{FF2B5EF4-FFF2-40B4-BE49-F238E27FC236}">
                <a16:creationId xmlns:a16="http://schemas.microsoft.com/office/drawing/2014/main" id="{63A728E3-D1FE-81F3-36A1-EDB263C3CE81}"/>
              </a:ext>
            </a:extLst>
          </p:cNvPr>
          <p:cNvSpPr txBox="1">
            <a:spLocks/>
          </p:cNvSpPr>
          <p:nvPr userDrawn="1"/>
        </p:nvSpPr>
        <p:spPr>
          <a:xfrm>
            <a:off x="9834563" y="6274800"/>
            <a:ext cx="1944136" cy="1584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00" dirty="0">
              <a:solidFill>
                <a:srgbClr val="9797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68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3">
          <p15:clr>
            <a:srgbClr val="A4A3A4"/>
          </p15:clr>
        </p15:guide>
        <p15:guide id="2" orient="horz" pos="3621" userDrawn="1">
          <p15:clr>
            <a:srgbClr val="A4A3A4"/>
          </p15:clr>
        </p15:guide>
        <p15:guide id="3" orient="horz" pos="370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, 3 spalter,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9CC5CD46-8DE9-4962-9534-25DF296EE7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326B517-3B52-42D3-ACB9-392D6CA663F5}" type="datetime2">
              <a:rPr lang="en-GB" smtClean="0"/>
              <a:t>Sunday, 27 April 2025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935CCA-9918-2ABC-7ED3-A2B13ECBF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0" y="290513"/>
            <a:ext cx="9180000" cy="813600"/>
          </a:xfrm>
        </p:spPr>
        <p:txBody>
          <a:bodyPr/>
          <a:lstStyle/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E8AFA47C-A95A-7BCC-2897-DEBAB2FBD4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00" y="1352550"/>
            <a:ext cx="36108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1F246CC2-69F7-9E97-785B-545649AFB9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00" y="1846799"/>
            <a:ext cx="3610800" cy="383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 Klik ENTER og derefter TAB for at se næste tekstformat           Klik SHIFT+TAB for at se foregående tekstformat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339B49F8-D51D-1CBF-4E82-9B4B5ABD6A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" y="57492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13" name="Pladsholder til tekst 12">
            <a:extLst>
              <a:ext uri="{FF2B5EF4-FFF2-40B4-BE49-F238E27FC236}">
                <a16:creationId xmlns:a16="http://schemas.microsoft.com/office/drawing/2014/main" id="{15FAD40F-976F-3E89-50A0-E800B01B5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00" y="58788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tilføje Kilde:</a:t>
            </a:r>
            <a:endParaRPr lang="en-GB"/>
          </a:p>
        </p:txBody>
      </p:sp>
      <p:sp>
        <p:nvSpPr>
          <p:cNvPr id="15" name="Pladsholder til tekst 14">
            <a:extLst>
              <a:ext uri="{FF2B5EF4-FFF2-40B4-BE49-F238E27FC236}">
                <a16:creationId xmlns:a16="http://schemas.microsoft.com/office/drawing/2014/main" id="{ED8A172C-6CE4-EDE5-284E-00F9DA3CCA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91200" y="1352550"/>
            <a:ext cx="36108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17" name="Pladsholder til indhold 16">
            <a:extLst>
              <a:ext uri="{FF2B5EF4-FFF2-40B4-BE49-F238E27FC236}">
                <a16:creationId xmlns:a16="http://schemas.microsoft.com/office/drawing/2014/main" id="{68683356-87BD-0DEF-D13C-03B7AF64C9A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91200" y="1846799"/>
            <a:ext cx="3610800" cy="383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9" name="Pladsholder til tekst 18">
            <a:extLst>
              <a:ext uri="{FF2B5EF4-FFF2-40B4-BE49-F238E27FC236}">
                <a16:creationId xmlns:a16="http://schemas.microsoft.com/office/drawing/2014/main" id="{63BDC003-9528-B6B7-7E35-0E2FB88C9D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91200" y="57492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21" name="Pladsholder til tekst 20">
            <a:extLst>
              <a:ext uri="{FF2B5EF4-FFF2-40B4-BE49-F238E27FC236}">
                <a16:creationId xmlns:a16="http://schemas.microsoft.com/office/drawing/2014/main" id="{907A6E02-AF3C-BE99-3904-6F35E8FEBC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91200" y="58788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tilføje Kilde:</a:t>
            </a:r>
            <a:endParaRPr lang="en-GB"/>
          </a:p>
        </p:txBody>
      </p:sp>
      <p:sp>
        <p:nvSpPr>
          <p:cNvPr id="23" name="Pladsholder til tekst 22">
            <a:extLst>
              <a:ext uri="{FF2B5EF4-FFF2-40B4-BE49-F238E27FC236}">
                <a16:creationId xmlns:a16="http://schemas.microsoft.com/office/drawing/2014/main" id="{CD9EABE3-31E8-CD1B-E725-89DCA3E7FC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5751" y="1352550"/>
            <a:ext cx="36108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25" name="Pladsholder til indhold 24">
            <a:extLst>
              <a:ext uri="{FF2B5EF4-FFF2-40B4-BE49-F238E27FC236}">
                <a16:creationId xmlns:a16="http://schemas.microsoft.com/office/drawing/2014/main" id="{53193176-4FFD-804D-7C13-6B32E573BE9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55751" y="1846799"/>
            <a:ext cx="3610800" cy="383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27" name="Pladsholder til tekst 26">
            <a:extLst>
              <a:ext uri="{FF2B5EF4-FFF2-40B4-BE49-F238E27FC236}">
                <a16:creationId xmlns:a16="http://schemas.microsoft.com/office/drawing/2014/main" id="{368C3C53-446B-EBB8-02BE-55C82429C7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55751" y="57492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29" name="Pladsholder til tekst 28">
            <a:extLst>
              <a:ext uri="{FF2B5EF4-FFF2-40B4-BE49-F238E27FC236}">
                <a16:creationId xmlns:a16="http://schemas.microsoft.com/office/drawing/2014/main" id="{6A5AA487-F3BB-7A85-1BFB-0503CA5CA1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55751" y="58788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Kilde:</a:t>
            </a:r>
            <a:endParaRPr lang="en-GB"/>
          </a:p>
        </p:txBody>
      </p:sp>
      <p:cxnSp>
        <p:nvCxnSpPr>
          <p:cNvPr id="30" name="Lige forbindelse 29">
            <a:extLst>
              <a:ext uri="{FF2B5EF4-FFF2-40B4-BE49-F238E27FC236}">
                <a16:creationId xmlns:a16="http://schemas.microsoft.com/office/drawing/2014/main" id="{9C3E12FA-EB48-3320-6383-D7001A453D18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765E97B7-7EDD-1923-CBB1-7524BA4F6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D08D439-2ED9-39B7-9036-5E0AF1FA1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367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3">
          <p15:clr>
            <a:srgbClr val="A4A3A4"/>
          </p15:clr>
        </p15:guide>
        <p15:guide id="2" orient="horz" pos="3620" userDrawn="1">
          <p15:clr>
            <a:srgbClr val="A4A3A4"/>
          </p15:clr>
        </p15:guide>
        <p15:guide id="3" orient="horz" pos="3703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gur, 3 spalter, lys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9CC5CD46-8DE9-4962-9534-25DF296EE7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508D419-FD63-426C-A810-ABE1451036F9}" type="datetime2">
              <a:rPr lang="en-GB" smtClean="0"/>
              <a:t>Sunday, 27 April 2025</a:t>
            </a:fld>
            <a:endParaRPr lang="en-GB" dirty="0"/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01BA9263-E6A0-583C-1024-86C7DE6E50DA}"/>
              </a:ext>
            </a:extLst>
          </p:cNvPr>
          <p:cNvGrpSpPr/>
          <p:nvPr userDrawn="1"/>
        </p:nvGrpSpPr>
        <p:grpSpPr>
          <a:xfrm>
            <a:off x="-1" y="0"/>
            <a:ext cx="12193200" cy="6861600"/>
            <a:chOff x="-1" y="0"/>
            <a:chExt cx="12193200" cy="6861600"/>
          </a:xfrm>
        </p:grpSpPr>
        <p:sp>
          <p:nvSpPr>
            <p:cNvPr id="8" name="Baggrund">
              <a:extLst>
                <a:ext uri="{FF2B5EF4-FFF2-40B4-BE49-F238E27FC236}">
                  <a16:creationId xmlns:a16="http://schemas.microsoft.com/office/drawing/2014/main" id="{B6F5CE89-0896-BE5A-F8D0-EAC40C59701E}"/>
                </a:ext>
              </a:extLst>
            </p:cNvPr>
            <p:cNvSpPr/>
            <p:nvPr userDrawn="1"/>
          </p:nvSpPr>
          <p:spPr>
            <a:xfrm>
              <a:off x="-1" y="0"/>
              <a:ext cx="12193200" cy="6861600"/>
            </a:xfrm>
            <a:prstGeom prst="rect">
              <a:avLst/>
            </a:prstGeom>
            <a:solidFill>
              <a:srgbClr val="F9E1E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000" dirty="0" err="1"/>
            </a:p>
          </p:txBody>
        </p:sp>
        <p:pic>
          <p:nvPicPr>
            <p:cNvPr id="10" name="Logo">
              <a:extLst>
                <a:ext uri="{FF2B5EF4-FFF2-40B4-BE49-F238E27FC236}">
                  <a16:creationId xmlns:a16="http://schemas.microsoft.com/office/drawing/2014/main" id="{9377A36B-E2AE-F575-0C7C-49FF1EED9D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2800" y="6109200"/>
              <a:ext cx="1522800" cy="56235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935CCA-9918-2ABC-7ED3-A2B13ECBF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0" y="290513"/>
            <a:ext cx="9180000" cy="813600"/>
          </a:xfrm>
        </p:spPr>
        <p:txBody>
          <a:bodyPr/>
          <a:lstStyle/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E8AFA47C-A95A-7BCC-2897-DEBAB2FBD4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00" y="1352550"/>
            <a:ext cx="36108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1F246CC2-69F7-9E97-785B-545649AFB9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00" y="1846799"/>
            <a:ext cx="3610800" cy="383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 Klik ENTER og derefter TAB for at se næste tekstformat           Klik SHIFT+TAB for at se foregående tekstformat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339B49F8-D51D-1CBF-4E82-9B4B5ABD6A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" y="57492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13" name="Pladsholder til tekst 12">
            <a:extLst>
              <a:ext uri="{FF2B5EF4-FFF2-40B4-BE49-F238E27FC236}">
                <a16:creationId xmlns:a16="http://schemas.microsoft.com/office/drawing/2014/main" id="{15FAD40F-976F-3E89-50A0-E800B01B5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00" y="58788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tilføje Kilde:</a:t>
            </a:r>
            <a:endParaRPr lang="en-GB"/>
          </a:p>
        </p:txBody>
      </p:sp>
      <p:sp>
        <p:nvSpPr>
          <p:cNvPr id="15" name="Pladsholder til tekst 14">
            <a:extLst>
              <a:ext uri="{FF2B5EF4-FFF2-40B4-BE49-F238E27FC236}">
                <a16:creationId xmlns:a16="http://schemas.microsoft.com/office/drawing/2014/main" id="{ED8A172C-6CE4-EDE5-284E-00F9DA3CCA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91200" y="1352550"/>
            <a:ext cx="36108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17" name="Pladsholder til indhold 16">
            <a:extLst>
              <a:ext uri="{FF2B5EF4-FFF2-40B4-BE49-F238E27FC236}">
                <a16:creationId xmlns:a16="http://schemas.microsoft.com/office/drawing/2014/main" id="{68683356-87BD-0DEF-D13C-03B7AF64C9A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91200" y="1846799"/>
            <a:ext cx="3610800" cy="383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9" name="Pladsholder til tekst 18">
            <a:extLst>
              <a:ext uri="{FF2B5EF4-FFF2-40B4-BE49-F238E27FC236}">
                <a16:creationId xmlns:a16="http://schemas.microsoft.com/office/drawing/2014/main" id="{63BDC003-9528-B6B7-7E35-0E2FB88C9D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91200" y="57492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21" name="Pladsholder til tekst 20">
            <a:extLst>
              <a:ext uri="{FF2B5EF4-FFF2-40B4-BE49-F238E27FC236}">
                <a16:creationId xmlns:a16="http://schemas.microsoft.com/office/drawing/2014/main" id="{907A6E02-AF3C-BE99-3904-6F35E8FEBC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91200" y="58788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tilføje Kilde:</a:t>
            </a:r>
            <a:endParaRPr lang="en-GB"/>
          </a:p>
        </p:txBody>
      </p:sp>
      <p:sp>
        <p:nvSpPr>
          <p:cNvPr id="23" name="Pladsholder til tekst 22">
            <a:extLst>
              <a:ext uri="{FF2B5EF4-FFF2-40B4-BE49-F238E27FC236}">
                <a16:creationId xmlns:a16="http://schemas.microsoft.com/office/drawing/2014/main" id="{CD9EABE3-31E8-CD1B-E725-89DCA3E7FC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5751" y="1352550"/>
            <a:ext cx="36108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25" name="Pladsholder til indhold 24">
            <a:extLst>
              <a:ext uri="{FF2B5EF4-FFF2-40B4-BE49-F238E27FC236}">
                <a16:creationId xmlns:a16="http://schemas.microsoft.com/office/drawing/2014/main" id="{53193176-4FFD-804D-7C13-6B32E573BE9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55751" y="1846799"/>
            <a:ext cx="3610800" cy="383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27" name="Pladsholder til tekst 26">
            <a:extLst>
              <a:ext uri="{FF2B5EF4-FFF2-40B4-BE49-F238E27FC236}">
                <a16:creationId xmlns:a16="http://schemas.microsoft.com/office/drawing/2014/main" id="{368C3C53-446B-EBB8-02BE-55C82429C7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55751" y="57492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29" name="Pladsholder til tekst 28">
            <a:extLst>
              <a:ext uri="{FF2B5EF4-FFF2-40B4-BE49-F238E27FC236}">
                <a16:creationId xmlns:a16="http://schemas.microsoft.com/office/drawing/2014/main" id="{6A5AA487-F3BB-7A85-1BFB-0503CA5CA1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55751" y="58788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Kilde:</a:t>
            </a:r>
            <a:endParaRPr lang="en-GB"/>
          </a:p>
        </p:txBody>
      </p:sp>
      <p:cxnSp>
        <p:nvCxnSpPr>
          <p:cNvPr id="30" name="Lige forbindelse 29">
            <a:extLst>
              <a:ext uri="{FF2B5EF4-FFF2-40B4-BE49-F238E27FC236}">
                <a16:creationId xmlns:a16="http://schemas.microsoft.com/office/drawing/2014/main" id="{9C3E12FA-EB48-3320-6383-D7001A453D18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765E97B7-7EDD-1923-CBB1-7524BA4F6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D08D439-2ED9-39B7-9036-5E0AF1FA1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" descr="{&quot;templafy&quot;:{&quot;id&quot;:&quot;b17a1e4b-d40c-4770-afd5-713e4a4630ce&quot;}}">
            <a:extLst>
              <a:ext uri="{FF2B5EF4-FFF2-40B4-BE49-F238E27FC236}">
                <a16:creationId xmlns:a16="http://schemas.microsoft.com/office/drawing/2014/main" id="{92510BFB-3800-C065-FF12-352475C7ECB3}"/>
              </a:ext>
            </a:extLst>
          </p:cNvPr>
          <p:cNvSpPr txBox="1">
            <a:spLocks/>
          </p:cNvSpPr>
          <p:nvPr userDrawn="1"/>
        </p:nvSpPr>
        <p:spPr>
          <a:xfrm>
            <a:off x="9834563" y="6274800"/>
            <a:ext cx="1944136" cy="1584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00" dirty="0">
              <a:solidFill>
                <a:srgbClr val="9797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77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3">
          <p15:clr>
            <a:srgbClr val="A4A3A4"/>
          </p15:clr>
        </p15:guide>
        <p15:guide id="2" orient="horz" pos="3621" userDrawn="1">
          <p15:clr>
            <a:srgbClr val="A4A3A4"/>
          </p15:clr>
        </p15:guide>
        <p15:guide id="3" orient="horz" pos="3703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gur, 3 spalter, gr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9CC5CD46-8DE9-4962-9534-25DF296EE7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A276B8E-E2A0-42EA-BD8F-0BDC2C46FF55}" type="datetime2">
              <a:rPr lang="en-GB" smtClean="0"/>
              <a:t>Sunday, 27 April 2025</a:t>
            </a:fld>
            <a:endParaRPr lang="en-GB" dirty="0"/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A516E237-BAAB-00D2-8DA6-EDAD73D8D766}"/>
              </a:ext>
            </a:extLst>
          </p:cNvPr>
          <p:cNvGrpSpPr/>
          <p:nvPr userDrawn="1"/>
        </p:nvGrpSpPr>
        <p:grpSpPr>
          <a:xfrm>
            <a:off x="0" y="0"/>
            <a:ext cx="12190413" cy="6858000"/>
            <a:chOff x="0" y="0"/>
            <a:chExt cx="12190413" cy="6858000"/>
          </a:xfrm>
        </p:grpSpPr>
        <p:sp>
          <p:nvSpPr>
            <p:cNvPr id="8" name="Baggrund">
              <a:extLst>
                <a:ext uri="{FF2B5EF4-FFF2-40B4-BE49-F238E27FC236}">
                  <a16:creationId xmlns:a16="http://schemas.microsoft.com/office/drawing/2014/main" id="{2F80CED2-C571-EF6C-585A-5E5E2E81E324}"/>
                </a:ext>
              </a:extLst>
            </p:cNvPr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rgbClr val="E1E1E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000" dirty="0" err="1"/>
            </a:p>
          </p:txBody>
        </p:sp>
        <p:pic>
          <p:nvPicPr>
            <p:cNvPr id="10" name="Logo">
              <a:extLst>
                <a:ext uri="{FF2B5EF4-FFF2-40B4-BE49-F238E27FC236}">
                  <a16:creationId xmlns:a16="http://schemas.microsoft.com/office/drawing/2014/main" id="{0E3DB923-4F6C-F6DD-9C8E-2FAA0DE0A7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2800" y="6109200"/>
              <a:ext cx="1522800" cy="56235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935CCA-9918-2ABC-7ED3-A2B13ECBF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0" y="290513"/>
            <a:ext cx="9180000" cy="813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E8AFA47C-A95A-7BCC-2897-DEBAB2FBD4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00" y="1352550"/>
            <a:ext cx="36108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1F246CC2-69F7-9E97-785B-545649AFB9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00" y="1846799"/>
            <a:ext cx="3610800" cy="383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 Klik ENTER og derefter TAB for at se næste tekstformat           Klik SHIFT+TAB for at se foregående tekstformat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339B49F8-D51D-1CBF-4E82-9B4B5ABD6A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" y="57492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13" name="Pladsholder til tekst 12">
            <a:extLst>
              <a:ext uri="{FF2B5EF4-FFF2-40B4-BE49-F238E27FC236}">
                <a16:creationId xmlns:a16="http://schemas.microsoft.com/office/drawing/2014/main" id="{15FAD40F-976F-3E89-50A0-E800B01B5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00" y="58788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tilføje Kilde:</a:t>
            </a:r>
            <a:endParaRPr lang="en-GB"/>
          </a:p>
        </p:txBody>
      </p:sp>
      <p:sp>
        <p:nvSpPr>
          <p:cNvPr id="15" name="Pladsholder til tekst 14">
            <a:extLst>
              <a:ext uri="{FF2B5EF4-FFF2-40B4-BE49-F238E27FC236}">
                <a16:creationId xmlns:a16="http://schemas.microsoft.com/office/drawing/2014/main" id="{ED8A172C-6CE4-EDE5-284E-00F9DA3CCA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91200" y="1352550"/>
            <a:ext cx="36108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17" name="Pladsholder til indhold 16">
            <a:extLst>
              <a:ext uri="{FF2B5EF4-FFF2-40B4-BE49-F238E27FC236}">
                <a16:creationId xmlns:a16="http://schemas.microsoft.com/office/drawing/2014/main" id="{68683356-87BD-0DEF-D13C-03B7AF64C9A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91200" y="1846799"/>
            <a:ext cx="3610800" cy="383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9" name="Pladsholder til tekst 18">
            <a:extLst>
              <a:ext uri="{FF2B5EF4-FFF2-40B4-BE49-F238E27FC236}">
                <a16:creationId xmlns:a16="http://schemas.microsoft.com/office/drawing/2014/main" id="{63BDC003-9528-B6B7-7E35-0E2FB88C9D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91200" y="57492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21" name="Pladsholder til tekst 20">
            <a:extLst>
              <a:ext uri="{FF2B5EF4-FFF2-40B4-BE49-F238E27FC236}">
                <a16:creationId xmlns:a16="http://schemas.microsoft.com/office/drawing/2014/main" id="{907A6E02-AF3C-BE99-3904-6F35E8FEBC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91200" y="58788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tilføje Kilde:</a:t>
            </a:r>
            <a:endParaRPr lang="en-GB"/>
          </a:p>
        </p:txBody>
      </p:sp>
      <p:sp>
        <p:nvSpPr>
          <p:cNvPr id="23" name="Pladsholder til tekst 22">
            <a:extLst>
              <a:ext uri="{FF2B5EF4-FFF2-40B4-BE49-F238E27FC236}">
                <a16:creationId xmlns:a16="http://schemas.microsoft.com/office/drawing/2014/main" id="{CD9EABE3-31E8-CD1B-E725-89DCA3E7FC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5751" y="1352550"/>
            <a:ext cx="3610800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25" name="Pladsholder til indhold 24">
            <a:extLst>
              <a:ext uri="{FF2B5EF4-FFF2-40B4-BE49-F238E27FC236}">
                <a16:creationId xmlns:a16="http://schemas.microsoft.com/office/drawing/2014/main" id="{53193176-4FFD-804D-7C13-6B32E573BE9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55751" y="1846799"/>
            <a:ext cx="3610800" cy="38304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Indsæt figur eller indsæt tekst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27" name="Pladsholder til tekst 26">
            <a:extLst>
              <a:ext uri="{FF2B5EF4-FFF2-40B4-BE49-F238E27FC236}">
                <a16:creationId xmlns:a16="http://schemas.microsoft.com/office/drawing/2014/main" id="{368C3C53-446B-EBB8-02BE-55C82429C7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55751" y="57492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29" name="Pladsholder til tekst 28">
            <a:extLst>
              <a:ext uri="{FF2B5EF4-FFF2-40B4-BE49-F238E27FC236}">
                <a16:creationId xmlns:a16="http://schemas.microsoft.com/office/drawing/2014/main" id="{6A5AA487-F3BB-7A85-1BFB-0503CA5CA1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55751" y="5878800"/>
            <a:ext cx="3610800" cy="1296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Kilde:</a:t>
            </a:r>
            <a:endParaRPr lang="en-GB"/>
          </a:p>
        </p:txBody>
      </p:sp>
      <p:cxnSp>
        <p:nvCxnSpPr>
          <p:cNvPr id="30" name="Lige forbindelse 29">
            <a:extLst>
              <a:ext uri="{FF2B5EF4-FFF2-40B4-BE49-F238E27FC236}">
                <a16:creationId xmlns:a16="http://schemas.microsoft.com/office/drawing/2014/main" id="{9C3E12FA-EB48-3320-6383-D7001A453D18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765E97B7-7EDD-1923-CBB1-7524BA4F6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D08D439-2ED9-39B7-9036-5E0AF1FA1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" descr="{&quot;templafy&quot;:{&quot;id&quot;:&quot;4633830a-fb84-44a5-a0df-73526a9e940b&quot;}}">
            <a:extLst>
              <a:ext uri="{FF2B5EF4-FFF2-40B4-BE49-F238E27FC236}">
                <a16:creationId xmlns:a16="http://schemas.microsoft.com/office/drawing/2014/main" id="{A57A193D-9F9F-B308-68FA-33567529EAC6}"/>
              </a:ext>
            </a:extLst>
          </p:cNvPr>
          <p:cNvSpPr txBox="1">
            <a:spLocks/>
          </p:cNvSpPr>
          <p:nvPr userDrawn="1"/>
        </p:nvSpPr>
        <p:spPr>
          <a:xfrm>
            <a:off x="9834563" y="6274800"/>
            <a:ext cx="1944136" cy="1584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00" dirty="0">
              <a:solidFill>
                <a:srgbClr val="9797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59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3">
          <p15:clr>
            <a:srgbClr val="A4A3A4"/>
          </p15:clr>
        </p15:guide>
        <p15:guide id="2" orient="horz" pos="3621" userDrawn="1">
          <p15:clr>
            <a:srgbClr val="A4A3A4"/>
          </p15:clr>
        </p15:guide>
        <p15:guide id="3" orient="horz" pos="3703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illeblad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ggrund"/>
          <p:cNvSpPr/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n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white">
          <a:xfrm>
            <a:off x="424800" y="1354138"/>
            <a:ext cx="9180000" cy="1357200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Klik for at indsætte overskrift i en, to eller tre linjer</a:t>
            </a:r>
            <a:endParaRPr lang="en-GB"/>
          </a:p>
        </p:txBody>
      </p:sp>
      <p:sp>
        <p:nvSpPr>
          <p:cNvPr id="17" name="Pladsholder til tekst 16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428400" y="3240000"/>
            <a:ext cx="9180000" cy="2102400"/>
          </a:xfrm>
        </p:spPr>
        <p:txBody>
          <a:bodyPr tIns="0" rIns="0"/>
          <a:lstStyle>
            <a:lvl1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>
                <a:solidFill>
                  <a:schemeClr val="bg1"/>
                </a:solidFill>
              </a:defRPr>
            </a:lvl1pPr>
            <a:lvl2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2200" b="0">
                <a:solidFill>
                  <a:schemeClr val="bg1"/>
                </a:solidFill>
              </a:defRPr>
            </a:lvl2pPr>
            <a:lvl3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2200" b="0">
                <a:solidFill>
                  <a:schemeClr val="bg1"/>
                </a:solidFill>
              </a:defRPr>
            </a:lvl3pPr>
            <a:lvl4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2200" b="0">
                <a:solidFill>
                  <a:schemeClr val="bg1"/>
                </a:solidFill>
              </a:defRPr>
            </a:lvl4pPr>
            <a:lvl5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2200" b="0">
                <a:solidFill>
                  <a:schemeClr val="bg1"/>
                </a:solidFill>
              </a:defRPr>
            </a:lvl5pPr>
            <a:lvl6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2200" b="0">
                <a:solidFill>
                  <a:schemeClr val="bg1"/>
                </a:solidFill>
              </a:defRPr>
            </a:lvl6pPr>
            <a:lvl7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2200" b="0">
                <a:solidFill>
                  <a:schemeClr val="bg1"/>
                </a:solidFill>
              </a:defRPr>
            </a:lvl7pPr>
            <a:lvl8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2200" b="0">
                <a:solidFill>
                  <a:schemeClr val="bg1"/>
                </a:solidFill>
              </a:defRPr>
            </a:lvl8pPr>
            <a:lvl9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2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Klik for at indsætte tekst</a:t>
            </a:r>
            <a:endParaRPr lang="en-GB"/>
          </a:p>
        </p:txBody>
      </p:sp>
      <p:pic>
        <p:nvPicPr>
          <p:cNvPr id="8" name="LogoNeg">
            <a:extLst>
              <a:ext uri="{FF2B5EF4-FFF2-40B4-BE49-F238E27FC236}">
                <a16:creationId xmlns:a16="http://schemas.microsoft.com/office/drawing/2014/main" id="{FF1BD0F0-38A1-18C1-5651-CD22444958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2800" y="6109200"/>
            <a:ext cx="1522799" cy="562350"/>
          </a:xfrm>
          <a:prstGeom prst="rect">
            <a:avLst/>
          </a:prstGeom>
        </p:spPr>
      </p:pic>
      <p:sp>
        <p:nvSpPr>
          <p:cNvPr id="11" name="Pladsholder til dato 10">
            <a:extLst>
              <a:ext uri="{FF2B5EF4-FFF2-40B4-BE49-F238E27FC236}">
                <a16:creationId xmlns:a16="http://schemas.microsoft.com/office/drawing/2014/main" id="{59DBCF50-6E69-4DC0-E5E6-FBB6AE8811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40D992D-30AB-4172-B2B1-51E5D34255DD}" type="datetime2">
              <a:rPr lang="en-GB" smtClean="0"/>
              <a:t>Sunday, 27 April 2025</a:t>
            </a:fld>
            <a:endParaRPr lang="en-GB" dirty="0"/>
          </a:p>
        </p:txBody>
      </p:sp>
      <p:sp>
        <p:nvSpPr>
          <p:cNvPr id="12" name="Pladsholder til sidefod 11">
            <a:extLst>
              <a:ext uri="{FF2B5EF4-FFF2-40B4-BE49-F238E27FC236}">
                <a16:creationId xmlns:a16="http://schemas.microsoft.com/office/drawing/2014/main" id="{8A034D88-DCE1-E228-D431-DF36730236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3" name="Pladsholder til slidenummer 12">
            <a:extLst>
              <a:ext uri="{FF2B5EF4-FFF2-40B4-BE49-F238E27FC236}">
                <a16:creationId xmlns:a16="http://schemas.microsoft.com/office/drawing/2014/main" id="{DD152D9C-07B4-65F4-DA4A-7A7690FF0E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4" name="Date" descr="{&quot;templafy&quot;:{&quot;id&quot;:&quot;ee9b3fc6-4a26-4545-b1eb-16ff1df59c4c&quot;}}">
            <a:extLst>
              <a:ext uri="{FF2B5EF4-FFF2-40B4-BE49-F238E27FC236}">
                <a16:creationId xmlns:a16="http://schemas.microsoft.com/office/drawing/2014/main" id="{0C006F02-5C1B-FF90-90A0-466D2D5BB54E}"/>
              </a:ext>
            </a:extLst>
          </p:cNvPr>
          <p:cNvSpPr txBox="1">
            <a:spLocks/>
          </p:cNvSpPr>
          <p:nvPr userDrawn="1"/>
        </p:nvSpPr>
        <p:spPr>
          <a:xfrm>
            <a:off x="9834563" y="6274800"/>
            <a:ext cx="1944136" cy="1584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0564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eblad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dsholder til dato 12" hidden="1">
            <a:extLst>
              <a:ext uri="{FF2B5EF4-FFF2-40B4-BE49-F238E27FC236}">
                <a16:creationId xmlns:a16="http://schemas.microsoft.com/office/drawing/2014/main" id="{C1BA4B5B-8DEB-AF2D-7DAE-8E53751A6C8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40D992D-30AB-4172-B2B1-51E5D34255DD}" type="datetime2">
              <a:rPr lang="en-GB" smtClean="0"/>
              <a:t>Sunday, 27 April 2025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24800" y="1354138"/>
            <a:ext cx="9180000" cy="1357200"/>
          </a:xfrm>
        </p:spPr>
        <p:txBody>
          <a:bodyPr rIns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Klik for at indsætte overskrift i en, to eller tre linjer</a:t>
            </a:r>
            <a:endParaRPr lang="en-GB"/>
          </a:p>
        </p:txBody>
      </p:sp>
      <p:sp>
        <p:nvSpPr>
          <p:cNvPr id="17" name="Pladsholder til tekst 16"/>
          <p:cNvSpPr>
            <a:spLocks noGrp="1"/>
          </p:cNvSpPr>
          <p:nvPr>
            <p:ph type="body" sz="quarter" idx="14" hasCustomPrompt="1"/>
          </p:nvPr>
        </p:nvSpPr>
        <p:spPr>
          <a:xfrm>
            <a:off x="428400" y="3240000"/>
            <a:ext cx="9180000" cy="2102400"/>
          </a:xfrm>
        </p:spPr>
        <p:txBody>
          <a:bodyPr tIns="0" rIns="0"/>
          <a:lstStyle>
            <a:lvl1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2200" b="0">
                <a:solidFill>
                  <a:schemeClr val="accent2"/>
                </a:solidFill>
              </a:defRPr>
            </a:lvl1pPr>
            <a:lvl2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2200" b="0">
                <a:solidFill>
                  <a:schemeClr val="bg1"/>
                </a:solidFill>
              </a:defRPr>
            </a:lvl2pPr>
            <a:lvl3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2200" b="0">
                <a:solidFill>
                  <a:schemeClr val="bg1"/>
                </a:solidFill>
              </a:defRPr>
            </a:lvl3pPr>
            <a:lvl4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2200" b="0">
                <a:solidFill>
                  <a:schemeClr val="bg1"/>
                </a:solidFill>
              </a:defRPr>
            </a:lvl4pPr>
            <a:lvl5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2200" b="0">
                <a:solidFill>
                  <a:schemeClr val="bg1"/>
                </a:solidFill>
              </a:defRPr>
            </a:lvl5pPr>
            <a:lvl6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2200" b="0">
                <a:solidFill>
                  <a:schemeClr val="bg1"/>
                </a:solidFill>
              </a:defRPr>
            </a:lvl6pPr>
            <a:lvl7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2200" b="0">
                <a:solidFill>
                  <a:schemeClr val="bg1"/>
                </a:solidFill>
              </a:defRPr>
            </a:lvl7pPr>
            <a:lvl8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2200" b="0">
                <a:solidFill>
                  <a:schemeClr val="bg1"/>
                </a:solidFill>
              </a:defRPr>
            </a:lvl8pPr>
            <a:lvl9pPr marL="0" indent="0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2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Klik for at indsætte tekst</a:t>
            </a:r>
            <a:endParaRPr lang="en-GB"/>
          </a:p>
        </p:txBody>
      </p:sp>
      <p:sp>
        <p:nvSpPr>
          <p:cNvPr id="14" name="Pladsholder til sidefod 13">
            <a:extLst>
              <a:ext uri="{FF2B5EF4-FFF2-40B4-BE49-F238E27FC236}">
                <a16:creationId xmlns:a16="http://schemas.microsoft.com/office/drawing/2014/main" id="{AFE7C8A7-CE6B-9618-54D0-B6C74424A3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5" name="Pladsholder til slidenummer 14">
            <a:extLst>
              <a:ext uri="{FF2B5EF4-FFF2-40B4-BE49-F238E27FC236}">
                <a16:creationId xmlns:a16="http://schemas.microsoft.com/office/drawing/2014/main" id="{352F7897-F1E4-63E8-DD1E-ADC38E3C3E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Date" descr="{&quot;templafy&quot;:{&quot;id&quot;:&quot;956dff95-a77e-4444-9a30-395a79deed2c&quot;}}">
            <a:extLst>
              <a:ext uri="{FF2B5EF4-FFF2-40B4-BE49-F238E27FC236}">
                <a16:creationId xmlns:a16="http://schemas.microsoft.com/office/drawing/2014/main" id="{05055FB6-676A-467D-BD53-C1DAB82D9CD9}"/>
              </a:ext>
            </a:extLst>
          </p:cNvPr>
          <p:cNvSpPr txBox="1">
            <a:spLocks/>
          </p:cNvSpPr>
          <p:nvPr userDrawn="1"/>
        </p:nvSpPr>
        <p:spPr>
          <a:xfrm>
            <a:off x="9834563" y="6274800"/>
            <a:ext cx="1944136" cy="1584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00" dirty="0">
              <a:solidFill>
                <a:srgbClr val="9797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6535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86F8E326-C08F-4A91-AC39-AC597CF03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8699-8BBB-435B-9977-AD9205762614}" type="datetime2">
              <a:rPr lang="en-GB" smtClean="0"/>
              <a:t>Sunday, 27 April 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1E843-D1B7-4A1B-88E0-600F68E23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D6CF0-63E8-4640-A2FA-617A92A1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948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 hidden="1">
            <a:extLst>
              <a:ext uri="{FF2B5EF4-FFF2-40B4-BE49-F238E27FC236}">
                <a16:creationId xmlns:a16="http://schemas.microsoft.com/office/drawing/2014/main" id="{AED2B4DF-878F-FF9A-809E-C8E305377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4D71-1D5C-4DBB-9DF3-E84041097B91}" type="datetime2">
              <a:rPr lang="en-GB" smtClean="0"/>
              <a:t>Sunday, 27 April 2025</a:t>
            </a:fld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424855" y="1124744"/>
            <a:ext cx="11341476" cy="995280"/>
          </a:xfrm>
        </p:spPr>
        <p:txBody>
          <a:bodyPr rIns="0" anchor="b" anchorCtr="0"/>
          <a:lstStyle>
            <a:lvl1pPr algn="ctr">
              <a:defRPr sz="3200" cap="none" baseline="0"/>
            </a:lvl1pPr>
          </a:lstStyle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cxnSp>
        <p:nvCxnSpPr>
          <p:cNvPr id="11" name="Lige forbindelse 10"/>
          <p:cNvCxnSpPr/>
          <p:nvPr userDrawn="1"/>
        </p:nvCxnSpPr>
        <p:spPr>
          <a:xfrm>
            <a:off x="424854" y="2256400"/>
            <a:ext cx="1177353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6A4AF53A-C66B-DC8B-4B53-FF003F39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9F248BF-18A1-AA30-2171-CACD4C0D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2984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mningsfoto, hvid tekst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B97C4516-588C-403E-B742-5FE6AD05CE4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77E83011-5AF9-4949-A20B-633CF9806B0B}" type="datetime2">
              <a:rPr lang="en-GB" smtClean="0"/>
              <a:t>Sunday, 27 April 2025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44DE875E-CE70-411F-B255-D516DBDF49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17C46E79-ABB1-4BD8-AB72-6E0E6DE2D73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solidFill>
            <a:schemeClr val="tx2"/>
          </a:solidFill>
        </p:spPr>
        <p:txBody>
          <a:bodyPr lIns="144000" tIns="10800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Klik på rammen for at indsætte et mørkt billede via Templafy Images/Billede</a:t>
            </a:r>
            <a:endParaRPr lang="en-GB"/>
          </a:p>
        </p:txBody>
      </p:sp>
      <p:sp>
        <p:nvSpPr>
          <p:cNvPr id="10" name="Placeholder Logo"/>
          <p:cNvSpPr>
            <a:spLocks noGrp="1"/>
          </p:cNvSpPr>
          <p:nvPr>
            <p:ph type="body" sz="quarter" idx="14" hasCustomPrompt="1"/>
          </p:nvPr>
        </p:nvSpPr>
        <p:spPr>
          <a:xfrm>
            <a:off x="442800" y="6109200"/>
            <a:ext cx="1522800" cy="562350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0" dirty="0"/>
              <a:t>.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23863" y="1353600"/>
            <a:ext cx="5545137" cy="1357200"/>
          </a:xfrm>
        </p:spPr>
        <p:txBody>
          <a:bodyPr anchor="b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Klik for at indsætte overskrift i en, to eller tre linjer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442800" y="3240000"/>
            <a:ext cx="5526200" cy="1656000"/>
          </a:xfrm>
        </p:spPr>
        <p:txBody>
          <a:bodyPr/>
          <a:lstStyle>
            <a:lvl1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>
                <a:solidFill>
                  <a:schemeClr val="bg1"/>
                </a:solidFill>
              </a:defRPr>
            </a:lvl1pPr>
            <a:lvl2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2pPr>
            <a:lvl3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3pPr>
            <a:lvl4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4pPr>
            <a:lvl5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5pPr>
            <a:lvl6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6pPr>
            <a:lvl7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7pPr>
            <a:lvl8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8pPr>
            <a:lvl9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9pPr>
          </a:lstStyle>
          <a:p>
            <a:r>
              <a:rPr lang="en-GB" dirty="0"/>
              <a:t>Klik for at indsætte underoverskrift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7131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 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>
            <a:extLst>
              <a:ext uri="{FF2B5EF4-FFF2-40B4-BE49-F238E27FC236}">
                <a16:creationId xmlns:a16="http://schemas.microsoft.com/office/drawing/2014/main" id="{86940190-31B3-4285-B172-A74BDBF7AF5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89425" y="1127096"/>
            <a:ext cx="2772000" cy="544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BILLEDER</a:t>
            </a:r>
            <a:br>
              <a:rPr lang="da-DK" sz="1600" dirty="0">
                <a:latin typeface="+mn-lt"/>
                <a:cs typeface="Arial" panose="020B0604020202020204" pitchFamily="34" charset="0"/>
              </a:rPr>
            </a:b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Indsæt fra Templafy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den blå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Templafy 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knap for at se vinduet til højre på skærmen, hvis det ikke allerede er der</a:t>
            </a: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898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Vælg billedepladsholder, ved at klikke på rammen (helt ude i kanten)</a:t>
            </a: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3.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Klik på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Images</a:t>
            </a:r>
            <a:r>
              <a:rPr lang="en-GB" altLang="da-DK" sz="900" b="0" i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 Templafy vinduet i højre side af skærmen og vælg billede</a:t>
            </a:r>
            <a:br>
              <a:rPr lang="da-DK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Indsæt billede fra andre steder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På slides med billedpladsholder, klik på ikonet og vælg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Indsæt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for at søge efter billede</a:t>
            </a:r>
            <a:endParaRPr lang="en-GB"/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Beskær billede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Beskær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billedets fokus/størrelse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Ønsker du at skalere billedet, så hold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-knappen nede, mens du trækker i billedets hjørner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TIP: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Hvis du sletter billedet og indsætter et nyt, kan billedet lægge sig foran tekst og grafik. Hvis dette sker, højreklik på billedet og vælg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Placer bagest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HJÆLPELINJER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fanen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Vis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og sæt hak ved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Hjælpelinjer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TIP: Alt + F9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hurtig visning af hjælpelinjer</a:t>
            </a: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Mac: </a:t>
            </a:r>
            <a:r>
              <a:rPr lang="en-GB" sz="900" b="0" i="0" dirty="0">
                <a:solidFill>
                  <a:srgbClr val="333333"/>
                </a:solidFill>
                <a:effectLst/>
                <a:latin typeface="Arial"/>
              </a:rPr>
              <a:t>⌘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+ option + ctrl + G</a:t>
            </a:r>
            <a:endParaRPr lang="en-GB" altLang="da-DK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16A5B6A0-03E8-41F0-86AC-378C5C3FB6B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54986" y="1127096"/>
            <a:ext cx="2772000" cy="467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36000" bIns="0" anchor="t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SIDEHOVED &amp; -FOD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Gør dette som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det sidste i din præsentation, så ændringerne slår igennem på alle slides</a:t>
            </a:r>
            <a:endParaRPr lang="en-GB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Sidehoved og Sidefod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 fanen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Indsæt</a:t>
            </a: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(indtast evt. tekst i sidefod)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Anvend på alle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eller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Anvend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hvis det kun skal være på et enkelt slide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6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COPY/PASTE INDHOLD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Du har 2 muligheder, når du kopierer gammelt indhold over i din nye præsentation: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Best practice: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Opret et slide i din nye præsentation og kopier ét indholdselement ad gangen (fx kopier al tekst fra én tekstboks)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Eller kopier et helt slide over i din nye præsentation og vælg derefter et passende layout. </a:t>
            </a:r>
            <a:r>
              <a:rPr lang="en-GB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Når din præsentation er klar, åbner du en tom præsentation (tryk Ctrl+N). Kopier alle dias fra den nye præsentation, indsæt dem i den tomme præsentation. Dette vil sikre, at der ikke er ekstra layouts</a:t>
            </a:r>
            <a:br>
              <a:rPr lang="da-DK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SLIDES &amp; SLIDE ELEMENTS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Indsæt prædefineret slides og elemENTER</a:t>
            </a: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fra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Templafy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knappen. Vælg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Slides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og</a:t>
            </a: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Slide elements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fra dropdown menuen</a:t>
            </a: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eller knapperne i Templafy vinduet i</a:t>
            </a: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højre side af skærmen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8" name="Text Box 2">
            <a:extLst>
              <a:ext uri="{FF2B5EF4-FFF2-40B4-BE49-F238E27FC236}">
                <a16:creationId xmlns:a16="http://schemas.microsoft.com/office/drawing/2014/main" id="{51D73D8C-1A2D-434D-8578-06D3B043BE4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3864" y="1127096"/>
            <a:ext cx="2772000" cy="468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TYPOGRAFIER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Brug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at gå frem i tekst-niveauer. Klik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ENTER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derefter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skifte fra et niveau til et næste</a:t>
            </a:r>
            <a:endParaRPr lang="en-GB"/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at gå tilbage i tekst-niveauer, brug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SHIFT+TAB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Alternativt kan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Forøg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og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Formindsk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listeniveau bruges</a:t>
            </a: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900" b="1" noProof="1">
                <a:latin typeface="+mn-lt"/>
                <a:cs typeface="Arial" panose="020B0604020202020204" pitchFamily="34" charset="0"/>
              </a:rPr>
              <a:t>TIP: Brug</a:t>
            </a:r>
            <a:r>
              <a:rPr lang="en-GB" sz="900" b="1" baseline="0" noProof="1">
                <a:latin typeface="+mn-lt"/>
                <a:cs typeface="Arial" panose="020B0604020202020204" pitchFamily="34" charset="0"/>
              </a:rPr>
              <a:t> bullet knappen</a:t>
            </a:r>
            <a:endParaRPr lang="en-GB" sz="900" b="1" noProof="1"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Fjern bullet for almindelig tekst.</a:t>
            </a: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bullet knappen for at sætte korrekt bullet igen.</a:t>
            </a: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da-DK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600" dirty="0">
                <a:latin typeface="+mn-lt"/>
                <a:cs typeface="Arial" panose="020B0604020202020204" pitchFamily="34" charset="0"/>
              </a:rPr>
              <a:t>SLIDES &amp; LAYOUTS</a:t>
            </a:r>
            <a:br>
              <a:rPr lang="da-DK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da-DK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menupunktet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Slide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Hjem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fanen for at indsætte nyt slide</a:t>
            </a: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da-DK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Ændre layout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pilen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ved siden af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 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at få vist en dropdown menu af mulige slides layout</a:t>
            </a:r>
            <a:br>
              <a:rPr lang="da-DK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da-DK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Nulstil slide</a:t>
            </a:r>
            <a:endParaRPr lang="en-GB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Hjem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knappen</a:t>
            </a:r>
            <a:endParaRPr lang="en-GB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Nulstil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nulstille placering, størrelse og formatering af pladsholdere til layoutets oprindelige design i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Hjem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fanen</a:t>
            </a:r>
            <a:endParaRPr lang="en-GB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67CFEA91-5609-48D9-BC31-25A4F25022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6333" y="2886030"/>
            <a:ext cx="257143" cy="285714"/>
          </a:xfrm>
          <a:prstGeom prst="rect">
            <a:avLst/>
          </a:prstGeom>
        </p:spPr>
      </p:pic>
      <p:pic>
        <p:nvPicPr>
          <p:cNvPr id="32" name="Picture 29">
            <a:extLst>
              <a:ext uri="{FF2B5EF4-FFF2-40B4-BE49-F238E27FC236}">
                <a16:creationId xmlns:a16="http://schemas.microsoft.com/office/drawing/2014/main" id="{336B7D6F-306E-4198-B5D8-8300D5EEC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6333" y="2149622"/>
            <a:ext cx="457143" cy="257143"/>
          </a:xfrm>
          <a:prstGeom prst="rect">
            <a:avLst/>
          </a:prstGeom>
        </p:spPr>
      </p:pic>
      <p:pic>
        <p:nvPicPr>
          <p:cNvPr id="34" name="Billede 33">
            <a:extLst>
              <a:ext uri="{FF2B5EF4-FFF2-40B4-BE49-F238E27FC236}">
                <a16:creationId xmlns:a16="http://schemas.microsoft.com/office/drawing/2014/main" id="{8B7D4B5D-5105-4B08-9F8D-29962C5C24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16333" y="3651009"/>
            <a:ext cx="308589" cy="528030"/>
          </a:xfrm>
          <a:prstGeom prst="rect">
            <a:avLst/>
          </a:prstGeom>
        </p:spPr>
      </p:pic>
      <p:pic>
        <p:nvPicPr>
          <p:cNvPr id="36" name="Billede 35">
            <a:extLst>
              <a:ext uri="{FF2B5EF4-FFF2-40B4-BE49-F238E27FC236}">
                <a16:creationId xmlns:a16="http://schemas.microsoft.com/office/drawing/2014/main" id="{10574EF6-7E2E-460C-A32A-3DDD4B75BC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031"/>
          <a:stretch/>
        </p:blipFill>
        <p:spPr>
          <a:xfrm>
            <a:off x="3116333" y="5336862"/>
            <a:ext cx="496606" cy="172842"/>
          </a:xfrm>
          <a:prstGeom prst="rect">
            <a:avLst/>
          </a:prstGeom>
        </p:spPr>
      </p:pic>
      <p:pic>
        <p:nvPicPr>
          <p:cNvPr id="38" name="Picture 33">
            <a:extLst>
              <a:ext uri="{FF2B5EF4-FFF2-40B4-BE49-F238E27FC236}">
                <a16:creationId xmlns:a16="http://schemas.microsoft.com/office/drawing/2014/main" id="{26F154F3-5A17-41F1-9B46-FCA4D9945F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901" t="45142" r="62601" b="9046"/>
          <a:stretch/>
        </p:blipFill>
        <p:spPr>
          <a:xfrm>
            <a:off x="7095113" y="2985903"/>
            <a:ext cx="341204" cy="321707"/>
          </a:xfrm>
          <a:prstGeom prst="rect">
            <a:avLst/>
          </a:prstGeom>
        </p:spPr>
      </p:pic>
      <p:pic>
        <p:nvPicPr>
          <p:cNvPr id="39" name="Billede 38">
            <a:extLst>
              <a:ext uri="{FF2B5EF4-FFF2-40B4-BE49-F238E27FC236}">
                <a16:creationId xmlns:a16="http://schemas.microsoft.com/office/drawing/2014/main" id="{9BB80CE2-5590-41B1-90B8-FB96BC0E66D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136614" y="4066798"/>
            <a:ext cx="366043" cy="480431"/>
          </a:xfrm>
          <a:prstGeom prst="rect">
            <a:avLst/>
          </a:prstGeom>
        </p:spPr>
      </p:pic>
      <p:sp>
        <p:nvSpPr>
          <p:cNvPr id="44" name="Fast overskrift">
            <a:extLst>
              <a:ext uri="{FF2B5EF4-FFF2-40B4-BE49-F238E27FC236}">
                <a16:creationId xmlns:a16="http://schemas.microsoft.com/office/drawing/2014/main" id="{7AE3BB46-77B5-4BE0-A557-B2DBAB09F17D}"/>
              </a:ext>
            </a:extLst>
          </p:cNvPr>
          <p:cNvSpPr txBox="1"/>
          <p:nvPr userDrawn="1"/>
        </p:nvSpPr>
        <p:spPr>
          <a:xfrm>
            <a:off x="423864" y="311200"/>
            <a:ext cx="11342686" cy="6501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32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TIPS &amp; TRICKS - DIN BRUGERGUIDE</a:t>
            </a:r>
            <a:endParaRPr lang="en-GB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96A17E0-59D7-48F4-8A7B-898B5B7B336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16333" y="4427206"/>
            <a:ext cx="475428" cy="176762"/>
          </a:xfrm>
          <a:prstGeom prst="rect">
            <a:avLst/>
          </a:prstGeom>
        </p:spPr>
      </p:pic>
      <p:pic>
        <p:nvPicPr>
          <p:cNvPr id="22" name="Billede 21">
            <a:extLst>
              <a:ext uri="{FF2B5EF4-FFF2-40B4-BE49-F238E27FC236}">
                <a16:creationId xmlns:a16="http://schemas.microsoft.com/office/drawing/2014/main" id="{9D257D03-9779-4535-98A8-F6E165A0B27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824334" y="1685258"/>
            <a:ext cx="440195" cy="543366"/>
          </a:xfrm>
          <a:prstGeom prst="rect">
            <a:avLst/>
          </a:prstGeom>
        </p:spPr>
      </p:pic>
      <p:sp>
        <p:nvSpPr>
          <p:cNvPr id="26" name="Date Placeholder 6" hidden="1">
            <a:extLst>
              <a:ext uri="{FF2B5EF4-FFF2-40B4-BE49-F238E27FC236}">
                <a16:creationId xmlns:a16="http://schemas.microsoft.com/office/drawing/2014/main" id="{77A12538-135F-4FF2-A008-DD8778997A8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CF4554D5-0EAD-40BF-98B1-4B4FACDAD75E}" type="datetime2">
              <a:rPr lang="en-GB" smtClean="0"/>
              <a:t>Sunday, 27 April 2025</a:t>
            </a:fld>
            <a:endParaRPr lang="en-GB" dirty="0"/>
          </a:p>
        </p:txBody>
      </p:sp>
      <p:sp>
        <p:nvSpPr>
          <p:cNvPr id="30" name="Footer Placeholder 8" hidden="1">
            <a:extLst>
              <a:ext uri="{FF2B5EF4-FFF2-40B4-BE49-F238E27FC236}">
                <a16:creationId xmlns:a16="http://schemas.microsoft.com/office/drawing/2014/main" id="{A42D56E7-CDF6-4E80-AFF3-D415EB0F22A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1" name="Slide Number Placeholder 10" hidden="1">
            <a:extLst>
              <a:ext uri="{FF2B5EF4-FFF2-40B4-BE49-F238E27FC236}">
                <a16:creationId xmlns:a16="http://schemas.microsoft.com/office/drawing/2014/main" id="{42EB6738-FD94-43D4-9716-64D106B23C6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25" name="Billede 26">
            <a:extLst>
              <a:ext uri="{FF2B5EF4-FFF2-40B4-BE49-F238E27FC236}">
                <a16:creationId xmlns:a16="http://schemas.microsoft.com/office/drawing/2014/main" id="{9792A83C-2258-48A0-932F-70B2FEA4C10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094852" y="1510428"/>
            <a:ext cx="305786" cy="3658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9E26A3C-CAB2-4B09-9A1C-44C2BC07D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l="50000" t="50000" b="4554"/>
          <a:stretch/>
        </p:blipFill>
        <p:spPr>
          <a:xfrm>
            <a:off x="7028991" y="2236720"/>
            <a:ext cx="437508" cy="36585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0AC19EB-0876-4AD2-A993-BF4251CF88A7}"/>
              </a:ext>
            </a:extLst>
          </p:cNvPr>
          <p:cNvGrpSpPr/>
          <p:nvPr userDrawn="1"/>
        </p:nvGrpSpPr>
        <p:grpSpPr>
          <a:xfrm>
            <a:off x="10363234" y="5348021"/>
            <a:ext cx="991746" cy="384654"/>
            <a:chOff x="10992821" y="4404000"/>
            <a:chExt cx="1588357" cy="616052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9B144DF-43C1-4F2A-846E-CE1C721563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/>
            <a:srcRect l="1" t="29690" r="1315"/>
            <a:stretch/>
          </p:blipFill>
          <p:spPr>
            <a:xfrm>
              <a:off x="10992821" y="4404000"/>
              <a:ext cx="1588357" cy="61605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FD2B8FD-2C72-40D1-A37C-6C49B7D2B8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/>
            <a:srcRect l="21641" t="72894" r="72046" b="1834"/>
            <a:stretch/>
          </p:blipFill>
          <p:spPr>
            <a:xfrm>
              <a:off x="12479578" y="4785230"/>
              <a:ext cx="101600" cy="221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8371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Brug ikke layouts efter dette &g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>
          <a:xfrm>
            <a:off x="430213" y="656823"/>
            <a:ext cx="11356977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4400" b="0" noProof="1">
                <a:solidFill>
                  <a:schemeClr val="bg1"/>
                </a:solidFill>
              </a:rPr>
              <a:t>Hvis du ser andre </a:t>
            </a:r>
            <a:r>
              <a:rPr lang="en-GB" sz="4400" b="1" i="1" noProof="1">
                <a:solidFill>
                  <a:schemeClr val="bg1"/>
                </a:solidFill>
              </a:rPr>
              <a:t>layouts efter dette,</a:t>
            </a:r>
            <a:br>
              <a:rPr lang="da-DK" sz="4400" b="0" i="0" noProof="1">
                <a:solidFill>
                  <a:schemeClr val="bg1"/>
                </a:solidFill>
              </a:rPr>
            </a:br>
            <a:r>
              <a:rPr lang="en-GB" sz="4400" b="0" noProof="1">
                <a:solidFill>
                  <a:schemeClr val="bg1"/>
                </a:solidFill>
              </a:rPr>
              <a:t>brug dem ikke. Disse layouts </a:t>
            </a:r>
            <a:r>
              <a:rPr lang="en-GB" sz="4400" b="1" i="1" u="none" noProof="1">
                <a:solidFill>
                  <a:schemeClr val="bg1"/>
                </a:solidFill>
              </a:rPr>
              <a:t>tilhører ikke </a:t>
            </a:r>
            <a:r>
              <a:rPr lang="en-GB" sz="4400" b="0" i="0" u="none" noProof="1">
                <a:solidFill>
                  <a:schemeClr val="bg1"/>
                </a:solidFill>
              </a:rPr>
              <a:t>vores corporate </a:t>
            </a:r>
            <a:r>
              <a:rPr lang="en-GB" sz="4400" b="0" noProof="1">
                <a:solidFill>
                  <a:schemeClr val="bg1"/>
                </a:solidFill>
              </a:rPr>
              <a:t>skabelon.</a:t>
            </a:r>
            <a:br>
              <a:rPr lang="da-DK" sz="2800" b="0" noProof="1">
                <a:solidFill>
                  <a:schemeClr val="bg1"/>
                </a:solidFill>
              </a:rPr>
            </a:br>
            <a:br>
              <a:rPr lang="da-DK" sz="2800" b="0" noProof="1">
                <a:solidFill>
                  <a:schemeClr val="bg1"/>
                </a:solidFill>
              </a:rPr>
            </a:br>
            <a:endParaRPr lang="en-GB" sz="2800" b="0" noProof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 bwMode="black">
          <a:xfrm rot="8100000">
            <a:off x="10404874" y="3325226"/>
            <a:ext cx="103678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 bwMode="black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 bwMode="black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>
          <a:xfrm>
            <a:off x="472536" y="2986685"/>
            <a:ext cx="101523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0" b="1" i="1" noProof="1">
                <a:solidFill>
                  <a:schemeClr val="bg1"/>
                </a:solidFill>
              </a:rPr>
              <a:t>Brug dem ikke </a:t>
            </a:r>
            <a:endParaRPr lang="en-GB" sz="10000" b="1" i="1" noProof="1"/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>
          <a:xfrm>
            <a:off x="430214" y="5186455"/>
            <a:ext cx="11356974" cy="12772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1">
                <a:solidFill>
                  <a:schemeClr val="bg1"/>
                </a:solidFill>
              </a:rPr>
              <a:t>Pga. PowerPoints standard Kopier/Indsæt funktionalitet kan ekstra uønskede layouts forekomme.</a:t>
            </a:r>
            <a:endParaRPr lang="en-GB"/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1">
                <a:solidFill>
                  <a:schemeClr val="bg1"/>
                </a:solidFill>
              </a:rPr>
              <a:t>OBS! Layouts efter dette kan indeholde potentiel fortrolig information.</a:t>
            </a:r>
            <a:br>
              <a:rPr lang="da-DK" sz="1800" b="0" noProof="1">
                <a:solidFill>
                  <a:schemeClr val="bg1"/>
                </a:solidFill>
              </a:rPr>
            </a:br>
            <a:endParaRPr lang="en-GB" sz="1800" b="0" noProof="1">
              <a:solidFill>
                <a:schemeClr val="bg1"/>
              </a:solidFill>
            </a:endParaRPr>
          </a:p>
        </p:txBody>
      </p:sp>
      <p:sp>
        <p:nvSpPr>
          <p:cNvPr id="13" name="Date Placeholder 6" hidden="1">
            <a:extLst>
              <a:ext uri="{FF2B5EF4-FFF2-40B4-BE49-F238E27FC236}">
                <a16:creationId xmlns:a16="http://schemas.microsoft.com/office/drawing/2014/main" id="{64CEB7DD-E8FE-47C7-8823-750A10754EB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1CE23B-B84B-4486-83AC-A2D839CB69E9}" type="datetime2">
              <a:rPr lang="en-GB" smtClean="0"/>
              <a:t>Sunday, 27 April 2025</a:t>
            </a:fld>
            <a:endParaRPr lang="en-GB" dirty="0"/>
          </a:p>
        </p:txBody>
      </p:sp>
      <p:sp>
        <p:nvSpPr>
          <p:cNvPr id="14" name="Footer Placeholder 8" hidden="1">
            <a:extLst>
              <a:ext uri="{FF2B5EF4-FFF2-40B4-BE49-F238E27FC236}">
                <a16:creationId xmlns:a16="http://schemas.microsoft.com/office/drawing/2014/main" id="{06739825-D1B6-4F3A-8216-BA5B32BD19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5" name="Slide Number Placeholder 10" hidden="1">
            <a:extLst>
              <a:ext uri="{FF2B5EF4-FFF2-40B4-BE49-F238E27FC236}">
                <a16:creationId xmlns:a16="http://schemas.microsoft.com/office/drawing/2014/main" id="{A2244AC4-18E1-41D9-B6D4-4D2415BE8C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662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mningsfoto, sort tekst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B97C4516-588C-403E-B742-5FE6AD05CE4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D35C298C-1B80-41BE-ACFE-0FFB678C561A}" type="datetime2">
              <a:rPr lang="en-GB" smtClean="0"/>
              <a:t>Sunday, 27 April 2025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44DE875E-CE70-411F-B255-D516DBDF49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17C46E79-ABB1-4BD8-AB72-6E0E6DE2D73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861600"/>
          </a:xfrm>
          <a:solidFill>
            <a:schemeClr val="bg2"/>
          </a:solidFill>
        </p:spPr>
        <p:txBody>
          <a:bodyPr lIns="144000" tIns="10800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/>
            </a:lvl1pPr>
          </a:lstStyle>
          <a:p>
            <a:r>
              <a:rPr lang="en-GB" dirty="0"/>
              <a:t>Klik på rammen for at indsætte et lyst billede via Templafy Images/Billede</a:t>
            </a:r>
            <a:endParaRPr lang="en-GB"/>
          </a:p>
        </p:txBody>
      </p:sp>
      <p:sp>
        <p:nvSpPr>
          <p:cNvPr id="10" name="Placeholder Logo"/>
          <p:cNvSpPr>
            <a:spLocks noGrp="1"/>
          </p:cNvSpPr>
          <p:nvPr>
            <p:ph type="body" sz="quarter" idx="14" hasCustomPrompt="1"/>
          </p:nvPr>
        </p:nvSpPr>
        <p:spPr>
          <a:xfrm>
            <a:off x="442800" y="6109200"/>
            <a:ext cx="1522800" cy="562350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0" dirty="0"/>
              <a:t>.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3863" y="1353600"/>
            <a:ext cx="5545137" cy="1357200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GB" dirty="0"/>
              <a:t>Klik for at indsætte overskrift i en, to eller tre linjer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2800" y="3240000"/>
            <a:ext cx="5526200" cy="1655762"/>
          </a:xfrm>
        </p:spPr>
        <p:txBody>
          <a:bodyPr/>
          <a:lstStyle>
            <a:lvl1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/>
            </a:lvl1pPr>
            <a:lvl2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2pPr>
            <a:lvl3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3pPr>
            <a:lvl4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4pPr>
            <a:lvl5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5pPr>
            <a:lvl6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6pPr>
            <a:lvl7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7pPr>
            <a:lvl8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8pPr>
            <a:lvl9pPr marL="0" indent="0" algn="l">
              <a:lnSpc>
                <a:spcPct val="99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200" b="0"/>
            </a:lvl9pPr>
          </a:lstStyle>
          <a:p>
            <a:r>
              <a:rPr lang="en-GB" dirty="0"/>
              <a:t>Klik for at indsætte underoverskrift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84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A8D7B535-415A-41F4-AFE0-6FFBBBD76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C9F3-8B9D-4744-9DBC-A4C825EC3C10}" type="datetime2">
              <a:rPr lang="en-GB" smtClean="0"/>
              <a:t>Sunday, 27 April 2025</a:t>
            </a:fld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D6E4538-3753-5192-B86F-20560C95FF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3863" y="1352550"/>
            <a:ext cx="9180000" cy="4320000"/>
          </a:xfrm>
        </p:spPr>
        <p:txBody>
          <a:bodyPr r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Klik for at indsætte tekst                                                                   Klik ENTER og derefter TAB for at se næste tekstformat                      Klik SHIFT+TAB for at se foregående tekstformat</a:t>
            </a:r>
            <a:endParaRPr lang="en-GB"/>
          </a:p>
          <a:p>
            <a:pPr lvl="1"/>
            <a:r>
              <a:rPr lang="en-GB" noProof="0" dirty="0"/>
              <a:t>Andet Niveau</a:t>
            </a:r>
            <a:endParaRPr lang="en-GB"/>
          </a:p>
          <a:p>
            <a:pPr lvl="2"/>
            <a:r>
              <a:rPr lang="en-GB" noProof="0" dirty="0"/>
              <a:t>Tredje Niveau</a:t>
            </a:r>
            <a:endParaRPr lang="en-GB"/>
          </a:p>
          <a:p>
            <a:pPr lvl="3"/>
            <a:r>
              <a:rPr lang="en-GB" noProof="0" dirty="0"/>
              <a:t>Fjerde Niveau</a:t>
            </a:r>
            <a:endParaRPr lang="en-GB"/>
          </a:p>
          <a:p>
            <a:pPr lvl="4"/>
            <a:r>
              <a:rPr lang="en-GB" noProof="0" dirty="0"/>
              <a:t>Femte Niveau</a:t>
            </a:r>
            <a:endParaRPr lang="en-GB"/>
          </a:p>
          <a:p>
            <a:pPr lvl="5"/>
            <a:r>
              <a:rPr lang="en-GB" noProof="0" dirty="0"/>
              <a:t>6 Niveau</a:t>
            </a:r>
            <a:endParaRPr lang="en-GB"/>
          </a:p>
          <a:p>
            <a:pPr lvl="6"/>
            <a:r>
              <a:rPr lang="en-GB" noProof="0" dirty="0"/>
              <a:t>7 Niveau</a:t>
            </a:r>
            <a:endParaRPr lang="en-GB"/>
          </a:p>
          <a:p>
            <a:pPr lvl="7"/>
            <a:r>
              <a:rPr lang="en-GB" noProof="0" dirty="0"/>
              <a:t>8 Niveau</a:t>
            </a:r>
            <a:endParaRPr lang="en-GB"/>
          </a:p>
          <a:p>
            <a:pPr lvl="8"/>
            <a:r>
              <a:rPr lang="en-GB" noProof="0" dirty="0"/>
              <a:t>9 Niveau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FB2E6-561D-40B3-AC0C-DD0BE409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510CB-1580-43BE-BB77-910FF9E7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65065AAE-FEED-2B26-BB0E-C37D516725F1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rgbClr val="D23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011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A8D7B535-415A-41F4-AFE0-6FFBBBD76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C9F3-8B9D-4744-9DBC-A4C825EC3C10}" type="datetime2">
              <a:rPr lang="en-GB" smtClean="0"/>
              <a:t>Sunday, 27 April 2025</a:t>
            </a:fld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D6E4538-3753-5192-B86F-20560C95FF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3863" y="1352550"/>
            <a:ext cx="11342687" cy="4320000"/>
          </a:xfrm>
        </p:spPr>
        <p:txBody>
          <a:bodyPr r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Klik på rammen for at indsætte billede via Templafy</a:t>
            </a:r>
            <a:endParaRPr lang="en-GB"/>
          </a:p>
          <a:p>
            <a:pPr lvl="1"/>
            <a:r>
              <a:rPr lang="en-GB" noProof="0" dirty="0"/>
              <a:t>Andet Niveau</a:t>
            </a:r>
            <a:endParaRPr lang="en-GB"/>
          </a:p>
          <a:p>
            <a:pPr lvl="2"/>
            <a:r>
              <a:rPr lang="en-GB" noProof="0" dirty="0"/>
              <a:t>Tredje Niveau</a:t>
            </a:r>
            <a:endParaRPr lang="en-GB"/>
          </a:p>
          <a:p>
            <a:pPr lvl="3"/>
            <a:r>
              <a:rPr lang="en-GB" noProof="0" dirty="0"/>
              <a:t>Fjerde Niveau</a:t>
            </a:r>
            <a:endParaRPr lang="en-GB"/>
          </a:p>
          <a:p>
            <a:pPr lvl="4"/>
            <a:r>
              <a:rPr lang="en-GB" noProof="0" dirty="0"/>
              <a:t>Femte Niveau</a:t>
            </a:r>
            <a:endParaRPr lang="en-GB"/>
          </a:p>
          <a:p>
            <a:pPr lvl="5"/>
            <a:r>
              <a:rPr lang="en-GB" noProof="0" dirty="0"/>
              <a:t>6 Niveau</a:t>
            </a:r>
            <a:endParaRPr lang="en-GB"/>
          </a:p>
          <a:p>
            <a:pPr lvl="6"/>
            <a:r>
              <a:rPr lang="en-GB" noProof="0" dirty="0"/>
              <a:t>7 Niveau</a:t>
            </a:r>
            <a:endParaRPr lang="en-GB"/>
          </a:p>
          <a:p>
            <a:pPr lvl="7"/>
            <a:r>
              <a:rPr lang="en-GB" noProof="0" dirty="0"/>
              <a:t>8 Niveau</a:t>
            </a:r>
            <a:endParaRPr lang="en-GB"/>
          </a:p>
          <a:p>
            <a:pPr lvl="8"/>
            <a:r>
              <a:rPr lang="en-GB" noProof="0" dirty="0"/>
              <a:t>9 Niveau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FB2E6-561D-40B3-AC0C-DD0BE409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510CB-1580-43BE-BB77-910FF9E7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65065AAE-FEED-2B26-BB0E-C37D516725F1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rgbClr val="D23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702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/billede 2 sp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6FEB6DD9-734A-4FA8-A1CB-C1C36D64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5F64-2DA4-475A-A8E9-D5C53A3EF46F}" type="datetime2">
              <a:rPr lang="en-GB" smtClean="0"/>
              <a:t>Sunday, 27 April 2025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50754-C2CE-4CB8-A5E2-AD2A724C0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863" y="290513"/>
            <a:ext cx="9180000" cy="813600"/>
          </a:xfrm>
        </p:spPr>
        <p:txBody>
          <a:bodyPr/>
          <a:lstStyle/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4801" y="1353600"/>
            <a:ext cx="5544200" cy="432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Klik på rammen for at indsætte billede via Templafy eller                                Klik for at indsætte tekst                     Klik ENTER og derefter TAB for at se næste tekstformat                                 Klik SHIFT+TAB for at se foregående tekstformat</a:t>
            </a:r>
            <a:endParaRPr lang="en-GB"/>
          </a:p>
          <a:p>
            <a:pPr lvl="1"/>
            <a:r>
              <a:rPr lang="en-GB" noProof="0" dirty="0"/>
              <a:t>Andet Niveau</a:t>
            </a:r>
            <a:endParaRPr lang="en-GB"/>
          </a:p>
          <a:p>
            <a:pPr lvl="2"/>
            <a:r>
              <a:rPr lang="en-GB" noProof="0" dirty="0"/>
              <a:t>Tredje Niveau</a:t>
            </a:r>
            <a:endParaRPr lang="en-GB"/>
          </a:p>
          <a:p>
            <a:pPr lvl="3"/>
            <a:r>
              <a:rPr lang="en-GB" noProof="0" dirty="0"/>
              <a:t>Fjerde Niveau</a:t>
            </a:r>
            <a:endParaRPr lang="en-GB"/>
          </a:p>
          <a:p>
            <a:pPr lvl="4"/>
            <a:r>
              <a:rPr lang="en-GB" noProof="0" dirty="0"/>
              <a:t>Femte Niveau</a:t>
            </a:r>
            <a:endParaRPr lang="en-GB"/>
          </a:p>
          <a:p>
            <a:pPr lvl="5"/>
            <a:r>
              <a:rPr lang="en-GB" noProof="0" dirty="0"/>
              <a:t>6 Niveau</a:t>
            </a:r>
            <a:endParaRPr lang="en-GB"/>
          </a:p>
          <a:p>
            <a:pPr lvl="6"/>
            <a:r>
              <a:rPr lang="en-GB" noProof="0" dirty="0"/>
              <a:t>7 Niveau</a:t>
            </a:r>
            <a:endParaRPr lang="en-GB"/>
          </a:p>
          <a:p>
            <a:pPr lvl="7"/>
            <a:r>
              <a:rPr lang="en-GB" noProof="0" dirty="0"/>
              <a:t>8 Niveau</a:t>
            </a:r>
            <a:endParaRPr lang="en-GB"/>
          </a:p>
          <a:p>
            <a:pPr lvl="8"/>
            <a:r>
              <a:rPr lang="en-GB" noProof="0" dirty="0"/>
              <a:t>9 Niveau</a:t>
            </a:r>
            <a:endParaRPr lang="en-GB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22350" y="1353600"/>
            <a:ext cx="5544200" cy="432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Klik på rammen for at indsætte billede via Templafy eller</a:t>
            </a:r>
            <a:endParaRPr lang="en-GB"/>
          </a:p>
          <a:p>
            <a:pPr lvl="1"/>
            <a:r>
              <a:rPr lang="en-GB" noProof="0" dirty="0"/>
              <a:t>Andet Niveau</a:t>
            </a:r>
            <a:endParaRPr lang="en-GB"/>
          </a:p>
          <a:p>
            <a:pPr lvl="2"/>
            <a:r>
              <a:rPr lang="en-GB" noProof="0" dirty="0"/>
              <a:t>Tredje Niveau</a:t>
            </a:r>
            <a:endParaRPr lang="en-GB"/>
          </a:p>
          <a:p>
            <a:pPr lvl="3"/>
            <a:r>
              <a:rPr lang="en-GB" noProof="0" dirty="0"/>
              <a:t>Fjerde Niveau</a:t>
            </a:r>
            <a:endParaRPr lang="en-GB"/>
          </a:p>
          <a:p>
            <a:pPr lvl="4"/>
            <a:r>
              <a:rPr lang="en-GB" noProof="0" dirty="0"/>
              <a:t>Femte Niveau</a:t>
            </a:r>
            <a:endParaRPr lang="en-GB"/>
          </a:p>
          <a:p>
            <a:pPr lvl="5"/>
            <a:r>
              <a:rPr lang="en-GB" noProof="0" dirty="0"/>
              <a:t>6 Niveau</a:t>
            </a:r>
            <a:endParaRPr lang="en-GB"/>
          </a:p>
          <a:p>
            <a:pPr lvl="6"/>
            <a:r>
              <a:rPr lang="en-GB" noProof="0" dirty="0"/>
              <a:t>7 Niveau</a:t>
            </a:r>
            <a:endParaRPr lang="en-GB"/>
          </a:p>
          <a:p>
            <a:pPr lvl="7"/>
            <a:r>
              <a:rPr lang="en-GB" noProof="0" dirty="0"/>
              <a:t>8 Niveau</a:t>
            </a:r>
            <a:endParaRPr lang="en-GB"/>
          </a:p>
          <a:p>
            <a:pPr lvl="8"/>
            <a:r>
              <a:rPr lang="en-GB" noProof="0" dirty="0"/>
              <a:t>9 Niveau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15D48-4ED7-45AA-998F-4E4EAC08E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DB9D-F098-4650-9BA3-F7CF306A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FC87C363-C194-1652-B944-F4F491B63BA1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rgbClr val="D23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926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, 1 spalte,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9CC5CD46-8DE9-4962-9534-25DF296EE7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FCB603-C396-4B00-8583-A911AF0410C5}" type="datetime2">
              <a:rPr lang="en-GB" smtClean="0"/>
              <a:t>Sunday, 27 April 2025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935CCA-9918-2ABC-7ED3-A2B13ECBF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0" y="290513"/>
            <a:ext cx="9180000" cy="813600"/>
          </a:xfrm>
        </p:spPr>
        <p:txBody>
          <a:bodyPr/>
          <a:lstStyle/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E8AFA47C-A95A-7BCC-2897-DEBAB2FBD4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00" y="1352550"/>
            <a:ext cx="11341751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1F246CC2-69F7-9E97-785B-545649AFB9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00" y="1846799"/>
            <a:ext cx="11341751" cy="38304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500"/>
            </a:lvl3pPr>
            <a:lvl4pPr>
              <a:defRPr sz="2200"/>
            </a:lvl4pPr>
            <a:lvl5pPr>
              <a:defRPr sz="2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Klik for at indsætte figur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339B49F8-D51D-1CBF-4E82-9B4B5ABD6A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" y="5749200"/>
            <a:ext cx="11340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13" name="Pladsholder til tekst 12">
            <a:extLst>
              <a:ext uri="{FF2B5EF4-FFF2-40B4-BE49-F238E27FC236}">
                <a16:creationId xmlns:a16="http://schemas.microsoft.com/office/drawing/2014/main" id="{15FAD40F-976F-3E89-50A0-E800B01B5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00" y="5878800"/>
            <a:ext cx="11340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Kilde:</a:t>
            </a:r>
            <a:endParaRPr lang="en-GB"/>
          </a:p>
        </p:txBody>
      </p:sp>
      <p:cxnSp>
        <p:nvCxnSpPr>
          <p:cNvPr id="30" name="Lige forbindelse 29">
            <a:extLst>
              <a:ext uri="{FF2B5EF4-FFF2-40B4-BE49-F238E27FC236}">
                <a16:creationId xmlns:a16="http://schemas.microsoft.com/office/drawing/2014/main" id="{9C3E12FA-EB48-3320-6383-D7001A453D18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765E97B7-7EDD-1923-CBB1-7524BA4F6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D08D439-2ED9-39B7-9036-5E0AF1FA1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9133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3">
          <p15:clr>
            <a:srgbClr val="A4A3A4"/>
          </p15:clr>
        </p15:guide>
        <p15:guide id="2" orient="horz" pos="3621" userDrawn="1">
          <p15:clr>
            <a:srgbClr val="A4A3A4"/>
          </p15:clr>
        </p15:guide>
        <p15:guide id="3" orient="horz" pos="3703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gur, 1 spalte, lys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9CC5CD46-8DE9-4962-9534-25DF296EE7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3CC9B0B-9B49-4785-B00F-166EC2D03963}" type="datetime2">
              <a:rPr lang="en-GB" smtClean="0"/>
              <a:t>Sunday, 27 April 2025</a:t>
            </a:fld>
            <a:endParaRPr lang="en-GB" dirty="0"/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1AADD589-CB0C-78DB-D991-EE3E2DB6410F}"/>
              </a:ext>
            </a:extLst>
          </p:cNvPr>
          <p:cNvGrpSpPr/>
          <p:nvPr userDrawn="1"/>
        </p:nvGrpSpPr>
        <p:grpSpPr>
          <a:xfrm>
            <a:off x="-1" y="0"/>
            <a:ext cx="12193200" cy="6861600"/>
            <a:chOff x="-1" y="0"/>
            <a:chExt cx="12193200" cy="6861600"/>
          </a:xfrm>
        </p:grpSpPr>
        <p:sp>
          <p:nvSpPr>
            <p:cNvPr id="8" name="Baggrund">
              <a:extLst>
                <a:ext uri="{FF2B5EF4-FFF2-40B4-BE49-F238E27FC236}">
                  <a16:creationId xmlns:a16="http://schemas.microsoft.com/office/drawing/2014/main" id="{ED9A6D80-9063-542E-BF9B-68DDE730D1F6}"/>
                </a:ext>
              </a:extLst>
            </p:cNvPr>
            <p:cNvSpPr/>
            <p:nvPr userDrawn="1"/>
          </p:nvSpPr>
          <p:spPr>
            <a:xfrm>
              <a:off x="-1" y="0"/>
              <a:ext cx="12193200" cy="6861600"/>
            </a:xfrm>
            <a:prstGeom prst="rect">
              <a:avLst/>
            </a:prstGeom>
            <a:solidFill>
              <a:srgbClr val="F9E1E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000" dirty="0" err="1"/>
            </a:p>
          </p:txBody>
        </p:sp>
        <p:pic>
          <p:nvPicPr>
            <p:cNvPr id="10" name="Logo">
              <a:extLst>
                <a:ext uri="{FF2B5EF4-FFF2-40B4-BE49-F238E27FC236}">
                  <a16:creationId xmlns:a16="http://schemas.microsoft.com/office/drawing/2014/main" id="{CBB335BF-CC2D-F3A3-35F3-1F8C86C944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2800" y="6109200"/>
              <a:ext cx="1522800" cy="56235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935CCA-9918-2ABC-7ED3-A2B13ECBF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0" y="290513"/>
            <a:ext cx="9180000" cy="813600"/>
          </a:xfrm>
        </p:spPr>
        <p:txBody>
          <a:bodyPr/>
          <a:lstStyle/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E8AFA47C-A95A-7BCC-2897-DEBAB2FBD4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00" y="1352550"/>
            <a:ext cx="11341751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1F246CC2-69F7-9E97-785B-545649AFB9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00" y="1846799"/>
            <a:ext cx="11341751" cy="38304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500"/>
            </a:lvl3pPr>
            <a:lvl4pPr>
              <a:defRPr sz="2200"/>
            </a:lvl4pPr>
            <a:lvl5pPr>
              <a:defRPr sz="2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Klik for at indsætte figur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339B49F8-D51D-1CBF-4E82-9B4B5ABD6A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" y="5749200"/>
            <a:ext cx="11340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13" name="Pladsholder til tekst 12">
            <a:extLst>
              <a:ext uri="{FF2B5EF4-FFF2-40B4-BE49-F238E27FC236}">
                <a16:creationId xmlns:a16="http://schemas.microsoft.com/office/drawing/2014/main" id="{15FAD40F-976F-3E89-50A0-E800B01B5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00" y="5878800"/>
            <a:ext cx="11340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Kilde:</a:t>
            </a:r>
            <a:endParaRPr lang="en-GB"/>
          </a:p>
        </p:txBody>
      </p:sp>
      <p:cxnSp>
        <p:nvCxnSpPr>
          <p:cNvPr id="30" name="Lige forbindelse 29">
            <a:extLst>
              <a:ext uri="{FF2B5EF4-FFF2-40B4-BE49-F238E27FC236}">
                <a16:creationId xmlns:a16="http://schemas.microsoft.com/office/drawing/2014/main" id="{9C3E12FA-EB48-3320-6383-D7001A453D18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765E97B7-7EDD-1923-CBB1-7524BA4F6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D08D439-2ED9-39B7-9036-5E0AF1FA1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" descr="{&quot;templafy&quot;:{&quot;id&quot;:&quot;0db91bea-2f63-48b2-9d5f-265510750755&quot;}}">
            <a:extLst>
              <a:ext uri="{FF2B5EF4-FFF2-40B4-BE49-F238E27FC236}">
                <a16:creationId xmlns:a16="http://schemas.microsoft.com/office/drawing/2014/main" id="{C49C20D4-295A-EA91-DE6D-587E02D1B854}"/>
              </a:ext>
            </a:extLst>
          </p:cNvPr>
          <p:cNvSpPr txBox="1">
            <a:spLocks/>
          </p:cNvSpPr>
          <p:nvPr userDrawn="1"/>
        </p:nvSpPr>
        <p:spPr>
          <a:xfrm>
            <a:off x="9834563" y="6274800"/>
            <a:ext cx="1944136" cy="1584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00" dirty="0">
              <a:solidFill>
                <a:srgbClr val="9797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25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3">
          <p15:clr>
            <a:srgbClr val="A4A3A4"/>
          </p15:clr>
        </p15:guide>
        <p15:guide id="2" orient="horz" pos="3620" userDrawn="1">
          <p15:clr>
            <a:srgbClr val="A4A3A4"/>
          </p15:clr>
        </p15:guide>
        <p15:guide id="3" orient="horz" pos="3703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gur, 1 spalte, gr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9CC5CD46-8DE9-4962-9534-25DF296EE7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3548D0F-FD05-4B2A-835F-986DAA1C5630}" type="datetime2">
              <a:rPr lang="en-GB" smtClean="0"/>
              <a:t>Sunday, 27 April 2025</a:t>
            </a:fld>
            <a:endParaRPr lang="en-GB" dirty="0"/>
          </a:p>
        </p:txBody>
      </p: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D6A4C236-4AAC-3A38-146D-B9CE8040A63D}"/>
              </a:ext>
            </a:extLst>
          </p:cNvPr>
          <p:cNvGrpSpPr/>
          <p:nvPr userDrawn="1"/>
        </p:nvGrpSpPr>
        <p:grpSpPr>
          <a:xfrm>
            <a:off x="0" y="0"/>
            <a:ext cx="12190413" cy="6858000"/>
            <a:chOff x="0" y="0"/>
            <a:chExt cx="12190413" cy="6858000"/>
          </a:xfrm>
        </p:grpSpPr>
        <p:sp>
          <p:nvSpPr>
            <p:cNvPr id="17" name="Baggrund">
              <a:extLst>
                <a:ext uri="{FF2B5EF4-FFF2-40B4-BE49-F238E27FC236}">
                  <a16:creationId xmlns:a16="http://schemas.microsoft.com/office/drawing/2014/main" id="{8C363A4A-DFE8-8E36-4408-6E078F28AB48}"/>
                </a:ext>
              </a:extLst>
            </p:cNvPr>
            <p:cNvSpPr/>
            <p:nvPr userDrawn="1"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rgbClr val="E1E1E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000" dirty="0" err="1"/>
            </a:p>
          </p:txBody>
        </p:sp>
        <p:pic>
          <p:nvPicPr>
            <p:cNvPr id="18" name="Logo">
              <a:extLst>
                <a:ext uri="{FF2B5EF4-FFF2-40B4-BE49-F238E27FC236}">
                  <a16:creationId xmlns:a16="http://schemas.microsoft.com/office/drawing/2014/main" id="{EE6AF6A3-4C9E-B092-13F4-524F0FD41B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2800" y="6109200"/>
              <a:ext cx="1522800" cy="56235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935CCA-9918-2ABC-7ED3-A2B13ECBF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0" y="290513"/>
            <a:ext cx="9180000" cy="813600"/>
          </a:xfrm>
        </p:spPr>
        <p:txBody>
          <a:bodyPr/>
          <a:lstStyle/>
          <a:p>
            <a:r>
              <a:rPr lang="en-GB" dirty="0"/>
              <a:t>Klik for at indsætte overskrift i en eller to linjer</a:t>
            </a:r>
            <a:endParaRPr lang="en-GB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E8AFA47C-A95A-7BCC-2897-DEBAB2FBD4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00" y="1352550"/>
            <a:ext cx="11341751" cy="360000"/>
          </a:xfrm>
        </p:spPr>
        <p:txBody>
          <a:bodyPr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None/>
              <a:defRPr sz="1200" b="1"/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5pPr>
            <a:lvl6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6pPr>
            <a:lvl7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7pPr>
            <a:lvl8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8pPr>
            <a:lvl9pPr marL="0" indent="0">
              <a:lnSpc>
                <a:spcPct val="97000"/>
              </a:lnSpc>
              <a:spcAft>
                <a:spcPts val="0"/>
              </a:spcAft>
              <a:buFont typeface="Nationalbank" panose="020B0503040000020004" pitchFamily="34" charset="0"/>
              <a:buChar char=" "/>
              <a:defRPr sz="1200" b="1"/>
            </a:lvl9pPr>
          </a:lstStyle>
          <a:p>
            <a:pPr lvl="0"/>
            <a:r>
              <a:rPr lang="en-GB" dirty="0"/>
              <a:t>Klik for at indsætte figuroverskrift i en eller to linjer</a:t>
            </a:r>
            <a:endParaRPr lang="en-GB"/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1F246CC2-69F7-9E97-785B-545649AFB9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4800" y="1846799"/>
            <a:ext cx="11341751" cy="38304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500"/>
            </a:lvl3pPr>
            <a:lvl4pPr>
              <a:defRPr sz="2200"/>
            </a:lvl4pPr>
            <a:lvl5pPr>
              <a:defRPr sz="2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6000"/>
            </a:lvl9pPr>
          </a:lstStyle>
          <a:p>
            <a:pPr lvl="0"/>
            <a:r>
              <a:rPr lang="en-GB" dirty="0"/>
              <a:t>Klik for at indsætte figur</a:t>
            </a:r>
            <a:endParaRPr lang="en-GB"/>
          </a:p>
          <a:p>
            <a:pPr lvl="1"/>
            <a:r>
              <a:rPr lang="en-GB" dirty="0"/>
              <a:t>Andet niveau</a:t>
            </a:r>
            <a:endParaRPr lang="en-GB"/>
          </a:p>
          <a:p>
            <a:pPr lvl="2"/>
            <a:r>
              <a:rPr lang="en-GB" dirty="0"/>
              <a:t>Tredje niveau</a:t>
            </a:r>
            <a:endParaRPr lang="en-GB"/>
          </a:p>
          <a:p>
            <a:pPr lvl="3"/>
            <a:r>
              <a:rPr lang="en-GB" dirty="0"/>
              <a:t>Fjerde niveau</a:t>
            </a:r>
            <a:endParaRPr lang="en-GB"/>
          </a:p>
          <a:p>
            <a:pPr lvl="4"/>
            <a:r>
              <a:rPr lang="en-GB" dirty="0"/>
              <a:t>Femte niveau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  <a:p>
            <a:pPr lvl="6"/>
            <a:r>
              <a:rPr lang="en-GB" dirty="0"/>
              <a:t>7</a:t>
            </a:r>
            <a:endParaRPr lang="en-GB"/>
          </a:p>
          <a:p>
            <a:pPr lvl="7"/>
            <a:r>
              <a:rPr lang="en-GB" dirty="0"/>
              <a:t>8</a:t>
            </a:r>
            <a:endParaRPr lang="en-GB"/>
          </a:p>
          <a:p>
            <a:pPr lvl="8"/>
            <a:r>
              <a:rPr lang="en-GB" dirty="0"/>
              <a:t>9</a:t>
            </a:r>
            <a:endParaRPr lang="en-GB"/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339B49F8-D51D-1CBF-4E82-9B4B5ABD6A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" y="5749200"/>
            <a:ext cx="11340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</a:t>
            </a:r>
            <a:r>
              <a:rPr lang="en-GB" dirty="0" err="1"/>
              <a:t>Anm</a:t>
            </a:r>
            <a:r>
              <a:rPr lang="en-GB" dirty="0"/>
              <a:t>.:</a:t>
            </a:r>
            <a:endParaRPr lang="en-GB"/>
          </a:p>
        </p:txBody>
      </p:sp>
      <p:sp>
        <p:nvSpPr>
          <p:cNvPr id="13" name="Pladsholder til tekst 12">
            <a:extLst>
              <a:ext uri="{FF2B5EF4-FFF2-40B4-BE49-F238E27FC236}">
                <a16:creationId xmlns:a16="http://schemas.microsoft.com/office/drawing/2014/main" id="{15FAD40F-976F-3E89-50A0-E800B01B5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800" y="5878800"/>
            <a:ext cx="11340000" cy="126000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Nationalbank" panose="020B0503040000020004" pitchFamily="34" charset="0"/>
              <a:buChar char=" "/>
              <a:defRPr sz="800" b="0"/>
            </a:lvl9pPr>
          </a:lstStyle>
          <a:p>
            <a:pPr lvl="0"/>
            <a:r>
              <a:rPr lang="en-GB" dirty="0"/>
              <a:t>Klik for at indsætte Kilde:</a:t>
            </a:r>
            <a:endParaRPr lang="en-GB"/>
          </a:p>
        </p:txBody>
      </p:sp>
      <p:cxnSp>
        <p:nvCxnSpPr>
          <p:cNvPr id="30" name="Lige forbindelse 29">
            <a:extLst>
              <a:ext uri="{FF2B5EF4-FFF2-40B4-BE49-F238E27FC236}">
                <a16:creationId xmlns:a16="http://schemas.microsoft.com/office/drawing/2014/main" id="{9C3E12FA-EB48-3320-6383-D7001A453D18}"/>
              </a:ext>
            </a:extLst>
          </p:cNvPr>
          <p:cNvCxnSpPr/>
          <p:nvPr userDrawn="1"/>
        </p:nvCxnSpPr>
        <p:spPr>
          <a:xfrm>
            <a:off x="424799" y="1191600"/>
            <a:ext cx="117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765E97B7-7EDD-1923-CBB1-7524BA4F6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D08D439-2ED9-39B7-9036-5E0AF1FA10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Date" descr="{&quot;templafy&quot;:{&quot;id&quot;:&quot;58858913-8293-4a35-9f2e-d140dd51e076&quot;}}">
            <a:extLst>
              <a:ext uri="{FF2B5EF4-FFF2-40B4-BE49-F238E27FC236}">
                <a16:creationId xmlns:a16="http://schemas.microsoft.com/office/drawing/2014/main" id="{6B0B0D26-32E1-2AA2-36DB-1D3244EA5366}"/>
              </a:ext>
            </a:extLst>
          </p:cNvPr>
          <p:cNvSpPr txBox="1">
            <a:spLocks/>
          </p:cNvSpPr>
          <p:nvPr userDrawn="1"/>
        </p:nvSpPr>
        <p:spPr>
          <a:xfrm>
            <a:off x="9834563" y="6274800"/>
            <a:ext cx="1944136" cy="1584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00" dirty="0">
              <a:solidFill>
                <a:srgbClr val="9797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908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3">
          <p15:clr>
            <a:srgbClr val="A4A3A4"/>
          </p15:clr>
        </p15:guide>
        <p15:guide id="2" orient="horz" pos="3620" userDrawn="1">
          <p15:clr>
            <a:srgbClr val="A4A3A4"/>
          </p15:clr>
        </p15:guide>
        <p15:guide id="3" orient="horz" pos="3703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9" y="290513"/>
            <a:ext cx="9180000" cy="813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dirty="0"/>
              <a:t>Klik for at tilføje titel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4800" y="1353600"/>
            <a:ext cx="11342688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Niveau 1                                                                                                                                          Klik ENTER og derefter TAB for at se næste tekstformat                                                                    Klik SHIFT+TAB for at se foregående tekstformat</a:t>
            </a:r>
            <a:endParaRPr lang="en-GB"/>
          </a:p>
          <a:p>
            <a:pPr lvl="1"/>
            <a:r>
              <a:rPr lang="en-GB" noProof="0" dirty="0"/>
              <a:t>Niveau 2</a:t>
            </a:r>
            <a:endParaRPr lang="en-GB"/>
          </a:p>
          <a:p>
            <a:pPr lvl="2"/>
            <a:r>
              <a:rPr lang="en-GB" noProof="0" dirty="0"/>
              <a:t>Niveau 3</a:t>
            </a:r>
            <a:endParaRPr lang="en-GB"/>
          </a:p>
          <a:p>
            <a:pPr lvl="3"/>
            <a:r>
              <a:rPr lang="en-GB" noProof="0" dirty="0"/>
              <a:t>Niveau 4, Overskrift</a:t>
            </a:r>
            <a:endParaRPr lang="en-GB"/>
          </a:p>
          <a:p>
            <a:pPr lvl="4"/>
            <a:r>
              <a:rPr lang="en-GB" noProof="0" dirty="0"/>
              <a:t>Niveau 5, Brødtekst</a:t>
            </a:r>
            <a:endParaRPr lang="en-GB"/>
          </a:p>
          <a:p>
            <a:pPr lvl="5"/>
            <a:r>
              <a:rPr lang="en-GB" noProof="0" dirty="0"/>
              <a:t>Niveau 6</a:t>
            </a:r>
            <a:endParaRPr lang="en-GB"/>
          </a:p>
          <a:p>
            <a:pPr lvl="6"/>
            <a:r>
              <a:rPr lang="en-GB" noProof="0" dirty="0"/>
              <a:t>Niveau 7, lille overskrift</a:t>
            </a:r>
            <a:endParaRPr lang="en-GB"/>
          </a:p>
          <a:p>
            <a:pPr lvl="7"/>
            <a:r>
              <a:rPr lang="en-GB" noProof="0" dirty="0"/>
              <a:t>Niveau 8, lille brødtekst</a:t>
            </a:r>
            <a:endParaRPr lang="en-GB"/>
          </a:p>
          <a:p>
            <a:pPr lvl="8"/>
            <a:r>
              <a:rPr lang="en-GB" noProof="0" dirty="0"/>
              <a:t>Niveau 9, Infografik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55510" y="6426000"/>
            <a:ext cx="711977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ct val="99000"/>
              </a:lnSpc>
              <a:defRPr sz="1000">
                <a:solidFill>
                  <a:srgbClr val="979797"/>
                </a:solidFill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AF2562-DFA4-49A4-9C2A-FBAD02376B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ct val="99000"/>
              </a:lnSpc>
              <a:defRPr sz="1000">
                <a:noFill/>
              </a:defRPr>
            </a:lvl1pPr>
          </a:lstStyle>
          <a:p>
            <a:fld id="{140D992D-30AB-4172-B2B1-51E5D34255DD}" type="datetime2">
              <a:rPr lang="en-GB" smtClean="0"/>
              <a:t>Sunday, 27 April 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397FDF-4480-4092-8EF3-23AF214F4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21413" y="6426000"/>
            <a:ext cx="4834097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ct val="99000"/>
              </a:lnSpc>
              <a:defRPr sz="1000">
                <a:solidFill>
                  <a:srgbClr val="979797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31" name="Logo">
            <a:extLst>
              <a:ext uri="{FF2B5EF4-FFF2-40B4-BE49-F238E27FC236}">
                <a16:creationId xmlns:a16="http://schemas.microsoft.com/office/drawing/2014/main" id="{CC5E06D4-5E02-EE87-0012-3E83875F41E7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2800" y="6109200"/>
            <a:ext cx="1522800" cy="562350"/>
          </a:xfrm>
          <a:prstGeom prst="rect">
            <a:avLst/>
          </a:prstGeom>
        </p:spPr>
      </p:pic>
      <p:sp>
        <p:nvSpPr>
          <p:cNvPr id="10" name="Date" descr="{&quot;templafy&quot;:{&quot;id&quot;:&quot;0e2e5a9b-d7e8-4464-9c53-ee15333de781&quot;}}">
            <a:extLst>
              <a:ext uri="{FF2B5EF4-FFF2-40B4-BE49-F238E27FC236}">
                <a16:creationId xmlns:a16="http://schemas.microsoft.com/office/drawing/2014/main" id="{42943DDB-F3BE-8E24-F5FB-DBD274E0359D}"/>
              </a:ext>
            </a:extLst>
          </p:cNvPr>
          <p:cNvSpPr txBox="1">
            <a:spLocks/>
          </p:cNvSpPr>
          <p:nvPr userDrawn="1"/>
        </p:nvSpPr>
        <p:spPr>
          <a:xfrm>
            <a:off x="9834563" y="6274800"/>
            <a:ext cx="1944136" cy="1584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00" dirty="0">
              <a:solidFill>
                <a:srgbClr val="9797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30" r:id="rId2"/>
    <p:sldLayoutId id="2147483791" r:id="rId3"/>
    <p:sldLayoutId id="2147483732" r:id="rId4"/>
    <p:sldLayoutId id="2147483811" r:id="rId5"/>
    <p:sldLayoutId id="2147483755" r:id="rId6"/>
    <p:sldLayoutId id="2147483805" r:id="rId7"/>
    <p:sldLayoutId id="2147483806" r:id="rId8"/>
    <p:sldLayoutId id="2147483807" r:id="rId9"/>
    <p:sldLayoutId id="2147483800" r:id="rId10"/>
    <p:sldLayoutId id="2147483803" r:id="rId11"/>
    <p:sldLayoutId id="2147483804" r:id="rId12"/>
    <p:sldLayoutId id="2147483798" r:id="rId13"/>
    <p:sldLayoutId id="2147483801" r:id="rId14"/>
    <p:sldLayoutId id="2147483802" r:id="rId15"/>
    <p:sldLayoutId id="2147483808" r:id="rId16"/>
    <p:sldLayoutId id="2147483809" r:id="rId17"/>
    <p:sldLayoutId id="2147483744" r:id="rId18"/>
    <p:sldLayoutId id="2147483810" r:id="rId19"/>
    <p:sldLayoutId id="2147483780" r:id="rId20"/>
    <p:sldLayoutId id="2147483753" r:id="rId21"/>
  </p:sldLayoutIdLst>
  <p:hf hdr="0" ftr="0" dt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99000"/>
        </a:lnSpc>
        <a:spcBef>
          <a:spcPts val="2000"/>
        </a:spcBef>
        <a:spcAft>
          <a:spcPts val="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99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99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9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9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b="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5600" b="1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7">
          <p15:clr>
            <a:srgbClr val="A4A3A4"/>
          </p15:clr>
        </p15:guide>
        <p15:guide id="2" pos="1326">
          <p15:clr>
            <a:srgbClr val="A4A3A4"/>
          </p15:clr>
        </p15:guide>
        <p15:guide id="3" orient="horz" pos="183">
          <p15:clr>
            <a:srgbClr val="A4A3A4"/>
          </p15:clr>
        </p15:guide>
        <p15:guide id="4" orient="horz" pos="3778">
          <p15:clr>
            <a:srgbClr val="A4A3A4"/>
          </p15:clr>
        </p15:guide>
        <p15:guide id="5" pos="1484">
          <p15:clr>
            <a:srgbClr val="A4A3A4"/>
          </p15:clr>
        </p15:guide>
        <p15:guide id="6" pos="2543">
          <p15:clr>
            <a:srgbClr val="A4A3A4"/>
          </p15:clr>
        </p15:guide>
        <p15:guide id="7" pos="2702">
          <p15:clr>
            <a:srgbClr val="A4A3A4"/>
          </p15:clr>
        </p15:guide>
        <p15:guide id="8" pos="3760">
          <p15:clr>
            <a:srgbClr val="A4A3A4"/>
          </p15:clr>
        </p15:guide>
        <p15:guide id="9" pos="3919">
          <p15:clr>
            <a:srgbClr val="A4A3A4"/>
          </p15:clr>
        </p15:guide>
        <p15:guide id="10" pos="4977">
          <p15:clr>
            <a:srgbClr val="A4A3A4"/>
          </p15:clr>
        </p15:guide>
        <p15:guide id="11" pos="5136">
          <p15:clr>
            <a:srgbClr val="A4A3A4"/>
          </p15:clr>
        </p15:guide>
        <p15:guide id="12" pos="6195">
          <p15:clr>
            <a:srgbClr val="A4A3A4"/>
          </p15:clr>
        </p15:guide>
        <p15:guide id="13" pos="6353">
          <p15:clr>
            <a:srgbClr val="A4A3A4"/>
          </p15:clr>
        </p15:guide>
        <p15:guide id="14" pos="7412">
          <p15:clr>
            <a:srgbClr val="A4A3A4"/>
          </p15:clr>
        </p15:guide>
        <p15:guide id="15" orient="horz" pos="696">
          <p15:clr>
            <a:srgbClr val="A4A3A4"/>
          </p15:clr>
        </p15:guide>
        <p15:guide id="16" orient="horz" pos="85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B39B0E-F5FA-9BD4-0EA8-2A8E1FE9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9" y="290513"/>
            <a:ext cx="9180000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dirty="0"/>
              <a:t>Monetary Policy and the Distribution of Wealth and Income: A Deep Learning Approach</a:t>
            </a:r>
            <a:endParaRPr lang="en-GB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228DA75-B453-3D2E-9317-BC39D190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1</a:t>
            </a:fld>
            <a:endParaRPr lang="en-GB"/>
          </a:p>
        </p:txBody>
      </p:sp>
      <p:graphicFrame>
        <p:nvGraphicFramePr>
          <p:cNvPr id="8" name="Tekstfelt 2">
            <a:extLst>
              <a:ext uri="{FF2B5EF4-FFF2-40B4-BE49-F238E27FC236}">
                <a16:creationId xmlns:a16="http://schemas.microsoft.com/office/drawing/2014/main" id="{33401BF6-5F48-25B0-11C4-B8E23E743F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6101201"/>
              </p:ext>
            </p:extLst>
          </p:nvPr>
        </p:nvGraphicFramePr>
        <p:xfrm>
          <a:off x="423863" y="1352550"/>
          <a:ext cx="11342687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5546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16621-367B-1789-AF10-EDBD8E9DA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FB983-DF94-C767-215C-7DD84313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8" y="290513"/>
            <a:ext cx="10630711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dirty="0"/>
              <a:t>Wealth Distribution - Impatient vs. Patient Households</a:t>
            </a:r>
            <a:endParaRPr lang="en-GB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BDA9725-D0B9-5F08-FFA0-889D1D25D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0CCD7BA-40B3-D01D-503D-3FA2D629D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15" y="1223217"/>
            <a:ext cx="8062122" cy="47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48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4BB9F-E327-9F89-7788-610B23173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4D752-C745-C77C-7395-70699D4D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8" y="290513"/>
            <a:ext cx="10630711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dirty="0"/>
              <a:t>Income Distribution - Impatient vs. Patient Households</a:t>
            </a:r>
            <a:endParaRPr lang="en-GB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743A73F-1C2C-C2AC-1318-46BFECE4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11</a:t>
            </a:fld>
            <a:endParaRPr lang="en-GB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05784E3C-2775-DD20-E36D-AE9CE9422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350724"/>
            <a:ext cx="8554120" cy="482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8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60907-E64F-6D83-7194-D1390462B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8A77-82A8-12EC-233F-ACF1045A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Results</a:t>
            </a:r>
            <a:r>
              <a:rPr lang="da-DK" dirty="0"/>
              <a:t> - </a:t>
            </a:r>
            <a:r>
              <a:rPr lang="da-DK" dirty="0" err="1"/>
              <a:t>Extending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41987-EC97-62E6-73BE-E82F339C6C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Heterogenous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6667E-320B-E0D2-2F12-0E119D94FE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911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EA8B3-AEC5-E239-25CF-12DB3202F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6AB6F7-D26A-39E4-0F09-ED0271530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9" y="290513"/>
            <a:ext cx="9180000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b="1" kern="1200" dirty="0">
                <a:latin typeface="+mj-lt"/>
                <a:ea typeface="+mj-ea"/>
                <a:cs typeface="+mj-cs"/>
              </a:rPr>
              <a:t>Expanding &amp; Experimenting – States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DF78F7D-39DF-E2CB-B2BD-A93E02E5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95CABBF-FB5D-0855-B0B1-6368E33DA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37" y="1361269"/>
            <a:ext cx="9113978" cy="474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11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32FD3-339E-24D7-80FE-D3FF6763E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A379C2-4A06-9812-5621-8DDBE8D7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9" y="290513"/>
            <a:ext cx="9180000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b="1" kern="1200" dirty="0">
                <a:latin typeface="+mj-lt"/>
                <a:ea typeface="+mj-ea"/>
                <a:cs typeface="+mj-cs"/>
              </a:rPr>
              <a:t>Expanding &amp; Experimenting – Distributional Impact on Wealth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A5FCF3F-63F0-440A-84DE-1F5B9168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C35B1D2-184A-751D-825D-06A0FE4A7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879" y="1716657"/>
            <a:ext cx="7597207" cy="415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02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BD9A2-B076-4956-5F7A-425AA6D7A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CA6D6-47F5-32FF-C94E-A81BF3918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9" y="290513"/>
            <a:ext cx="9180000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b="1" kern="1200" dirty="0">
                <a:latin typeface="+mj-lt"/>
                <a:ea typeface="+mj-ea"/>
                <a:cs typeface="+mj-cs"/>
              </a:rPr>
              <a:t>Expanding &amp; Experimenting – Distributional Impact on Income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B82BEF8-F734-32D3-6257-7D522A9FD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15</a:t>
            </a:fld>
            <a:endParaRPr lang="en-GB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71A96BCC-5B28-51E4-1F6C-EE825DCA1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347" y="1616499"/>
            <a:ext cx="8253306" cy="448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69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C25CD-0598-9787-EB57-F211E757A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77ECDF-63C9-4EDA-8E73-42FDB0006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9" y="290513"/>
            <a:ext cx="9180000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b="1" kern="1200" dirty="0">
                <a:latin typeface="+mj-lt"/>
                <a:ea typeface="+mj-ea"/>
                <a:cs typeface="+mj-cs"/>
              </a:rPr>
              <a:t>Expanding &amp; Experimenting – Wealth Inequality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6E9B9C7-1D20-23F1-67E4-8D2BC90DE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3866C34C-BBE3-F6A4-98E3-39C5BC2AB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871" y="1307156"/>
            <a:ext cx="7630590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53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7B37-2325-DC8B-6BD6-E3ECE1378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Appendix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066BF-44CD-ECAE-AEBA-FAA9CAEB19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4AAE4-A2BA-2702-B558-768734BC22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8956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B39B0E-F5FA-9BD4-0EA8-2A8E1FE9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Deep </a:t>
            </a:r>
            <a:r>
              <a:rPr lang="da-DK" dirty="0" err="1"/>
              <a:t>Reinforcement</a:t>
            </a:r>
            <a:r>
              <a:rPr lang="da-DK" dirty="0"/>
              <a:t> Learning (DRL): A simple case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228DA75-B453-3D2E-9317-BC39D190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D1A80-622F-7316-073E-CBF653DD4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659" y="2185261"/>
            <a:ext cx="2941279" cy="284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78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B39B0E-F5FA-9BD4-0EA8-2A8E1FE9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Deep </a:t>
            </a:r>
            <a:r>
              <a:rPr lang="da-DK" dirty="0" err="1"/>
              <a:t>Reinforcement</a:t>
            </a:r>
            <a:r>
              <a:rPr lang="da-DK" dirty="0"/>
              <a:t> Learning (DRL): A simple case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228DA75-B453-3D2E-9317-BC39D190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8" name="Billede 7" descr="Et billede, der indeholder lys&#10;&#10;Indhold genereret af kunstig intelligens kan være forkert.">
            <a:extLst>
              <a:ext uri="{FF2B5EF4-FFF2-40B4-BE49-F238E27FC236}">
                <a16:creationId xmlns:a16="http://schemas.microsoft.com/office/drawing/2014/main" id="{EC8E4B8B-DA75-9BDC-68EC-827455F85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834" y="1959285"/>
            <a:ext cx="5789457" cy="3859638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311F2237-8B07-6FA3-D017-E971610C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10" y="1385766"/>
            <a:ext cx="5495925" cy="4400550"/>
          </a:xfrm>
          <a:prstGeom prst="rect">
            <a:avLst/>
          </a:prstGeom>
        </p:spPr>
      </p:pic>
      <p:pic>
        <p:nvPicPr>
          <p:cNvPr id="5" name="Billede 4" descr="Et billede, der indeholder tandstikker/hakke, værktøj&#10;&#10;Indhold genereret af kunstig intelligens kan være forkert.">
            <a:extLst>
              <a:ext uri="{FF2B5EF4-FFF2-40B4-BE49-F238E27FC236}">
                <a16:creationId xmlns:a16="http://schemas.microsoft.com/office/drawing/2014/main" id="{25458034-C07C-B6DC-6030-B7778C6A5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833" y="2008923"/>
            <a:ext cx="5715000" cy="381000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B7F99095-7549-BC01-13AD-470B64701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832" y="1968928"/>
            <a:ext cx="5789457" cy="383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7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E1BE9-8F60-D4B5-93A0-32DCD2548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28B97-1972-48D3-A5F3-06B953660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9" y="290513"/>
            <a:ext cx="9180000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b="1" kern="1200"/>
              <a:t>The Bellman Equation</a:t>
            </a:r>
          </a:p>
        </p:txBody>
      </p:sp>
      <p:pic>
        <p:nvPicPr>
          <p:cNvPr id="7" name="Billede 6" descr="Et billede, der indeholder tekst, håndskrift, skærmbillede, Font/skrifttype&#10;&#10;Indhold genereret af kunstig intelligens kan være forkert.">
            <a:extLst>
              <a:ext uri="{FF2B5EF4-FFF2-40B4-BE49-F238E27FC236}">
                <a16:creationId xmlns:a16="http://schemas.microsoft.com/office/drawing/2014/main" id="{013B9324-DC00-F58B-34FB-D26229B0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206" y="1352550"/>
            <a:ext cx="5040000" cy="4320000"/>
          </a:xfrm>
          <a:prstGeom prst="rect">
            <a:avLst/>
          </a:prstGeom>
          <a:noFill/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F53D5A5-75C8-D3DC-EB44-2CC980D9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964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B39B0E-F5FA-9BD4-0EA8-2A8E1FE9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Connecting</a:t>
            </a:r>
            <a:r>
              <a:rPr lang="da-DK" dirty="0"/>
              <a:t> DRL to </a:t>
            </a:r>
            <a:r>
              <a:rPr lang="da-DK" dirty="0" err="1"/>
              <a:t>Economics</a:t>
            </a:r>
            <a:r>
              <a:rPr lang="da-DK" dirty="0"/>
              <a:t> (and the RQ)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228DA75-B453-3D2E-9317-BC39D190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7" name="Rektangel: afrundede hjørner 6">
            <a:extLst>
              <a:ext uri="{FF2B5EF4-FFF2-40B4-BE49-F238E27FC236}">
                <a16:creationId xmlns:a16="http://schemas.microsoft.com/office/drawing/2014/main" id="{4D514596-FF49-3877-5342-E8966FC89A58}"/>
              </a:ext>
            </a:extLst>
          </p:cNvPr>
          <p:cNvSpPr/>
          <p:nvPr/>
        </p:nvSpPr>
        <p:spPr>
          <a:xfrm>
            <a:off x="4634953" y="4754865"/>
            <a:ext cx="3182543" cy="1325564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ktangel: afrundede hjørner 8">
            <a:extLst>
              <a:ext uri="{FF2B5EF4-FFF2-40B4-BE49-F238E27FC236}">
                <a16:creationId xmlns:a16="http://schemas.microsoft.com/office/drawing/2014/main" id="{A8670D67-99DC-2668-5595-62C567B7A668}"/>
              </a:ext>
            </a:extLst>
          </p:cNvPr>
          <p:cNvSpPr/>
          <p:nvPr/>
        </p:nvSpPr>
        <p:spPr>
          <a:xfrm>
            <a:off x="4591997" y="1378785"/>
            <a:ext cx="3268458" cy="262597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F00CF61B-AF63-7923-B2BD-8FCD891D1AE5}"/>
              </a:ext>
            </a:extLst>
          </p:cNvPr>
          <p:cNvCxnSpPr/>
          <p:nvPr/>
        </p:nvCxnSpPr>
        <p:spPr>
          <a:xfrm>
            <a:off x="3097036" y="2060298"/>
            <a:ext cx="0" cy="33573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9B65D1E8-9128-CFC1-2156-8A708CED1892}"/>
              </a:ext>
            </a:extLst>
          </p:cNvPr>
          <p:cNvCxnSpPr>
            <a:cxnSpLocks/>
          </p:cNvCxnSpPr>
          <p:nvPr/>
        </p:nvCxnSpPr>
        <p:spPr>
          <a:xfrm>
            <a:off x="3097036" y="2060298"/>
            <a:ext cx="20905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ktangel 11">
            <a:extLst>
              <a:ext uri="{FF2B5EF4-FFF2-40B4-BE49-F238E27FC236}">
                <a16:creationId xmlns:a16="http://schemas.microsoft.com/office/drawing/2014/main" id="{C99B078F-ED72-4BF2-509F-77029DDE5A42}"/>
              </a:ext>
            </a:extLst>
          </p:cNvPr>
          <p:cNvSpPr/>
          <p:nvPr/>
        </p:nvSpPr>
        <p:spPr>
          <a:xfrm>
            <a:off x="5270885" y="1658319"/>
            <a:ext cx="1910681" cy="1198424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00" b="1" dirty="0"/>
              <a:t>Policy by Neural Network: </a:t>
            </a:r>
            <a:br>
              <a:rPr lang="en-GB" sz="1300" dirty="0"/>
            </a:br>
            <a:r>
              <a:rPr lang="en-GB" sz="1300" dirty="0"/>
              <a:t>Consume, labour hours, debt, investments</a:t>
            </a:r>
            <a:br>
              <a:rPr lang="en-GB" sz="1300" dirty="0"/>
            </a:br>
            <a:r>
              <a:rPr lang="en-GB" sz="1300" dirty="0"/>
              <a:t>Estimated by ANN</a:t>
            </a:r>
            <a:endParaRPr lang="en-DK" sz="13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C26866EA-278E-8773-5106-54A2EBFE4A1D}"/>
              </a:ext>
            </a:extLst>
          </p:cNvPr>
          <p:cNvSpPr txBox="1"/>
          <p:nvPr/>
        </p:nvSpPr>
        <p:spPr>
          <a:xfrm>
            <a:off x="1444388" y="3477215"/>
            <a:ext cx="825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States</a:t>
            </a:r>
            <a:r>
              <a:rPr lang="en-GB" sz="1600" b="1" dirty="0"/>
              <a:t>:</a:t>
            </a:r>
            <a:endParaRPr lang="en-DK" b="1" dirty="0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99C4F2AA-CF0D-1E0C-C5F3-23F6F1AD7530}"/>
              </a:ext>
            </a:extLst>
          </p:cNvPr>
          <p:cNvSpPr txBox="1"/>
          <p:nvPr/>
        </p:nvSpPr>
        <p:spPr>
          <a:xfrm>
            <a:off x="5051291" y="1375808"/>
            <a:ext cx="2297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Agent</a:t>
            </a:r>
            <a:r>
              <a:rPr lang="en-GB" sz="1600" dirty="0"/>
              <a:t> = Household</a:t>
            </a:r>
            <a:endParaRPr lang="en-DK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2C3D5F57-6CF4-F644-7194-DAF0C121C495}"/>
                  </a:ext>
                </a:extLst>
              </p:cNvPr>
              <p:cNvSpPr txBox="1"/>
              <p:nvPr/>
            </p:nvSpPr>
            <p:spPr>
              <a:xfrm>
                <a:off x="640010" y="3789944"/>
                <a:ext cx="2182761" cy="5808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DK" dirty="0"/>
              </a:p>
            </p:txBody>
          </p:sp>
        </mc:Choice>
        <mc:Fallback xmlns="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2C3D5F57-6CF4-F644-7194-DAF0C121C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10" y="3789944"/>
                <a:ext cx="2182761" cy="580865"/>
              </a:xfrm>
              <a:prstGeom prst="rect">
                <a:avLst/>
              </a:prstGeom>
              <a:blipFill>
                <a:blip r:embed="rId2"/>
                <a:stretch>
                  <a:fillRect l="-5028" t="-1053" r="-14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Lige forbindelse 15">
            <a:extLst>
              <a:ext uri="{FF2B5EF4-FFF2-40B4-BE49-F238E27FC236}">
                <a16:creationId xmlns:a16="http://schemas.microsoft.com/office/drawing/2014/main" id="{E6692775-A392-D05A-4932-B884A0D283B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097036" y="5417647"/>
            <a:ext cx="15379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Lige pilforbindelse 16">
            <a:extLst>
              <a:ext uri="{FF2B5EF4-FFF2-40B4-BE49-F238E27FC236}">
                <a16:creationId xmlns:a16="http://schemas.microsoft.com/office/drawing/2014/main" id="{26F28598-225E-AFA1-91D2-8E245886BDFA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6226225" y="4004755"/>
            <a:ext cx="1" cy="750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kstfelt 17">
            <a:extLst>
              <a:ext uri="{FF2B5EF4-FFF2-40B4-BE49-F238E27FC236}">
                <a16:creationId xmlns:a16="http://schemas.microsoft.com/office/drawing/2014/main" id="{17CABAA3-B00F-FB00-644F-18961F2BD049}"/>
              </a:ext>
            </a:extLst>
          </p:cNvPr>
          <p:cNvSpPr txBox="1"/>
          <p:nvPr/>
        </p:nvSpPr>
        <p:spPr>
          <a:xfrm>
            <a:off x="6146472" y="4043603"/>
            <a:ext cx="3342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Reward:</a:t>
            </a:r>
            <a:r>
              <a:rPr lang="en-GB" sz="1400" dirty="0"/>
              <a:t> Based on consumption, house holdings and disutility from labour hours</a:t>
            </a:r>
            <a:endParaRPr lang="en-DK" sz="1400" dirty="0"/>
          </a:p>
        </p:txBody>
      </p:sp>
      <p:cxnSp>
        <p:nvCxnSpPr>
          <p:cNvPr id="19" name="Lige forbindelse 18">
            <a:extLst>
              <a:ext uri="{FF2B5EF4-FFF2-40B4-BE49-F238E27FC236}">
                <a16:creationId xmlns:a16="http://schemas.microsoft.com/office/drawing/2014/main" id="{03BD5BB5-6AA8-B490-C68C-150FDF1DD8CA}"/>
              </a:ext>
            </a:extLst>
          </p:cNvPr>
          <p:cNvCxnSpPr>
            <a:cxnSpLocks/>
          </p:cNvCxnSpPr>
          <p:nvPr/>
        </p:nvCxnSpPr>
        <p:spPr>
          <a:xfrm>
            <a:off x="9314199" y="2060298"/>
            <a:ext cx="0" cy="33573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0E3B44FD-69A9-2FA8-0242-A79BAD2144FD}"/>
              </a:ext>
            </a:extLst>
          </p:cNvPr>
          <p:cNvCxnSpPr>
            <a:cxnSpLocks/>
          </p:cNvCxnSpPr>
          <p:nvPr/>
        </p:nvCxnSpPr>
        <p:spPr>
          <a:xfrm>
            <a:off x="7181566" y="2060298"/>
            <a:ext cx="213263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Lige pilforbindelse 20">
            <a:extLst>
              <a:ext uri="{FF2B5EF4-FFF2-40B4-BE49-F238E27FC236}">
                <a16:creationId xmlns:a16="http://schemas.microsoft.com/office/drawing/2014/main" id="{DEEA4FA1-0D49-1F87-56A4-809B3FA9E6B9}"/>
              </a:ext>
            </a:extLst>
          </p:cNvPr>
          <p:cNvCxnSpPr>
            <a:cxnSpLocks/>
          </p:cNvCxnSpPr>
          <p:nvPr/>
        </p:nvCxnSpPr>
        <p:spPr>
          <a:xfrm flipH="1">
            <a:off x="7837574" y="5417647"/>
            <a:ext cx="14766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kstfelt 21">
            <a:extLst>
              <a:ext uri="{FF2B5EF4-FFF2-40B4-BE49-F238E27FC236}">
                <a16:creationId xmlns:a16="http://schemas.microsoft.com/office/drawing/2014/main" id="{235E497C-807A-F9BA-7AFA-C3716ECFAE66}"/>
              </a:ext>
            </a:extLst>
          </p:cNvPr>
          <p:cNvSpPr txBox="1"/>
          <p:nvPr/>
        </p:nvSpPr>
        <p:spPr>
          <a:xfrm>
            <a:off x="9398371" y="3154427"/>
            <a:ext cx="26145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Action:</a:t>
            </a:r>
          </a:p>
          <a:p>
            <a:pPr marL="342900" indent="-342900">
              <a:buAutoNum type="arabicPeriod"/>
            </a:pPr>
            <a:r>
              <a:rPr lang="en-GB" sz="1400" dirty="0"/>
              <a:t>Consumption</a:t>
            </a:r>
          </a:p>
          <a:p>
            <a:pPr marL="342900" indent="-342900">
              <a:buAutoNum type="arabicPeriod"/>
            </a:pPr>
            <a:r>
              <a:rPr lang="en-GB" sz="1400" dirty="0"/>
              <a:t>Labour hours</a:t>
            </a:r>
          </a:p>
          <a:p>
            <a:pPr marL="342900" indent="-342900">
              <a:buAutoNum type="arabicPeriod"/>
            </a:pPr>
            <a:r>
              <a:rPr lang="en-GB" sz="1400" dirty="0"/>
              <a:t>Obtain debt</a:t>
            </a:r>
          </a:p>
          <a:p>
            <a:pPr marL="342900" indent="-342900">
              <a:buAutoNum type="arabicPeriod"/>
            </a:pPr>
            <a:r>
              <a:rPr lang="en-GB" sz="1400" dirty="0"/>
              <a:t>Allocate resources to investments (bonds, equities and housing)</a:t>
            </a:r>
            <a:endParaRPr lang="en-DK" sz="1600" dirty="0"/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42FF8344-D3C8-CD02-3B93-416CE1779266}"/>
              </a:ext>
            </a:extLst>
          </p:cNvPr>
          <p:cNvSpPr txBox="1"/>
          <p:nvPr/>
        </p:nvSpPr>
        <p:spPr>
          <a:xfrm>
            <a:off x="5270885" y="4774141"/>
            <a:ext cx="2105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Environment</a:t>
            </a:r>
            <a:br>
              <a:rPr lang="en-GB" sz="1400" b="1" dirty="0"/>
            </a:br>
            <a:r>
              <a:rPr lang="en-GB" sz="1400" b="1" dirty="0"/>
              <a:t>Actions and Shocks</a:t>
            </a:r>
            <a:endParaRPr lang="en-DK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8171C10F-D5CD-85AC-C9E8-32BAF21FBE43}"/>
                  </a:ext>
                </a:extLst>
              </p:cNvPr>
              <p:cNvSpPr txBox="1"/>
              <p:nvPr/>
            </p:nvSpPr>
            <p:spPr>
              <a:xfrm>
                <a:off x="4715419" y="5245697"/>
                <a:ext cx="3037984" cy="9015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a-DK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da-DK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a-DK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da-DK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da-DK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a-DK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da-DK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𝑎𝑐𝑡𝑖𝑜𝑛𝑠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𝑠h𝑜𝑐𝑘𝑠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b="0" dirty="0"/>
              </a:p>
              <a:p>
                <a:r>
                  <a:rPr lang="en-GB" sz="1400" b="0" dirty="0"/>
                  <a:t> </a:t>
                </a:r>
              </a:p>
              <a:p>
                <a:endParaRPr lang="en-DK" sz="1400" dirty="0"/>
              </a:p>
            </p:txBody>
          </p:sp>
        </mc:Choice>
        <mc:Fallback xmlns="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8171C10F-D5CD-85AC-C9E8-32BAF21FB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419" y="5245697"/>
                <a:ext cx="3037984" cy="901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Lige forbindelse 25">
            <a:extLst>
              <a:ext uri="{FF2B5EF4-FFF2-40B4-BE49-F238E27FC236}">
                <a16:creationId xmlns:a16="http://schemas.microsoft.com/office/drawing/2014/main" id="{3FAE3C65-8B87-220F-45EA-1E636613E90C}"/>
              </a:ext>
            </a:extLst>
          </p:cNvPr>
          <p:cNvCxnSpPr>
            <a:cxnSpLocks/>
          </p:cNvCxnSpPr>
          <p:nvPr/>
        </p:nvCxnSpPr>
        <p:spPr>
          <a:xfrm>
            <a:off x="4808101" y="2060298"/>
            <a:ext cx="0" cy="140058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Lige pilforbindelse 26">
            <a:extLst>
              <a:ext uri="{FF2B5EF4-FFF2-40B4-BE49-F238E27FC236}">
                <a16:creationId xmlns:a16="http://schemas.microsoft.com/office/drawing/2014/main" id="{793D3A9A-A12D-B718-7334-BA04DABCB375}"/>
              </a:ext>
            </a:extLst>
          </p:cNvPr>
          <p:cNvCxnSpPr>
            <a:cxnSpLocks/>
          </p:cNvCxnSpPr>
          <p:nvPr/>
        </p:nvCxnSpPr>
        <p:spPr>
          <a:xfrm>
            <a:off x="4808101" y="3469051"/>
            <a:ext cx="3794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Lige forbindelse 27">
            <a:extLst>
              <a:ext uri="{FF2B5EF4-FFF2-40B4-BE49-F238E27FC236}">
                <a16:creationId xmlns:a16="http://schemas.microsoft.com/office/drawing/2014/main" id="{23DE37EB-1AB4-0209-088F-C9D0C3D0A5F7}"/>
              </a:ext>
            </a:extLst>
          </p:cNvPr>
          <p:cNvCxnSpPr>
            <a:cxnSpLocks/>
          </p:cNvCxnSpPr>
          <p:nvPr/>
        </p:nvCxnSpPr>
        <p:spPr>
          <a:xfrm>
            <a:off x="7633423" y="2060298"/>
            <a:ext cx="0" cy="14169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Lige pilforbindelse 28">
            <a:extLst>
              <a:ext uri="{FF2B5EF4-FFF2-40B4-BE49-F238E27FC236}">
                <a16:creationId xmlns:a16="http://schemas.microsoft.com/office/drawing/2014/main" id="{4120295E-4482-E9CA-47EE-A968FD6939FF}"/>
              </a:ext>
            </a:extLst>
          </p:cNvPr>
          <p:cNvCxnSpPr>
            <a:cxnSpLocks/>
          </p:cNvCxnSpPr>
          <p:nvPr/>
        </p:nvCxnSpPr>
        <p:spPr>
          <a:xfrm flipH="1">
            <a:off x="7264857" y="3469051"/>
            <a:ext cx="368566" cy="81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ktangel 29">
            <a:extLst>
              <a:ext uri="{FF2B5EF4-FFF2-40B4-BE49-F238E27FC236}">
                <a16:creationId xmlns:a16="http://schemas.microsoft.com/office/drawing/2014/main" id="{471C0E60-B95C-8F54-1ACE-150F3FB159F6}"/>
              </a:ext>
            </a:extLst>
          </p:cNvPr>
          <p:cNvSpPr/>
          <p:nvPr/>
        </p:nvSpPr>
        <p:spPr>
          <a:xfrm>
            <a:off x="5270885" y="3248677"/>
            <a:ext cx="1910681" cy="502693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Reinforcement Learning</a:t>
            </a:r>
            <a:endParaRPr lang="en-DK" sz="1400" b="1" dirty="0"/>
          </a:p>
        </p:txBody>
      </p:sp>
      <p:cxnSp>
        <p:nvCxnSpPr>
          <p:cNvPr id="31" name="Lige pilforbindelse 30">
            <a:extLst>
              <a:ext uri="{FF2B5EF4-FFF2-40B4-BE49-F238E27FC236}">
                <a16:creationId xmlns:a16="http://schemas.microsoft.com/office/drawing/2014/main" id="{30ED6418-3A87-BBBC-021C-BE056BDD2D72}"/>
              </a:ext>
            </a:extLst>
          </p:cNvPr>
          <p:cNvCxnSpPr>
            <a:cxnSpLocks/>
          </p:cNvCxnSpPr>
          <p:nvPr/>
        </p:nvCxnSpPr>
        <p:spPr>
          <a:xfrm flipV="1">
            <a:off x="6200153" y="2856743"/>
            <a:ext cx="0" cy="391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kstfelt 32">
            <a:extLst>
              <a:ext uri="{FF2B5EF4-FFF2-40B4-BE49-F238E27FC236}">
                <a16:creationId xmlns:a16="http://schemas.microsoft.com/office/drawing/2014/main" id="{F3B5F6AE-127F-A664-EA98-979BB18D615E}"/>
              </a:ext>
            </a:extLst>
          </p:cNvPr>
          <p:cNvSpPr txBox="1"/>
          <p:nvPr/>
        </p:nvSpPr>
        <p:spPr>
          <a:xfrm>
            <a:off x="6152792" y="2900385"/>
            <a:ext cx="1508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Policy update</a:t>
            </a:r>
            <a:endParaRPr lang="en-DK" sz="1600" b="1" dirty="0"/>
          </a:p>
        </p:txBody>
      </p:sp>
      <p:sp>
        <p:nvSpPr>
          <p:cNvPr id="34" name="Pil: bøjet 33">
            <a:extLst>
              <a:ext uri="{FF2B5EF4-FFF2-40B4-BE49-F238E27FC236}">
                <a16:creationId xmlns:a16="http://schemas.microsoft.com/office/drawing/2014/main" id="{9A12AF3F-C48C-1F82-8135-FD60CF1F2EE4}"/>
              </a:ext>
            </a:extLst>
          </p:cNvPr>
          <p:cNvSpPr/>
          <p:nvPr/>
        </p:nvSpPr>
        <p:spPr>
          <a:xfrm rot="3239975">
            <a:off x="7942902" y="1700250"/>
            <a:ext cx="2361314" cy="1289876"/>
          </a:xfrm>
          <a:prstGeom prst="bentArrow">
            <a:avLst>
              <a:gd name="adj1" fmla="val 25000"/>
              <a:gd name="adj2" fmla="val 21950"/>
              <a:gd name="adj3" fmla="val 25000"/>
              <a:gd name="adj4" fmla="val 43750"/>
            </a:avLst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da-DK" dirty="0">
                <a:solidFill>
                  <a:schemeClr val="tx1"/>
                </a:solidFill>
              </a:rPr>
            </a:br>
            <a:br>
              <a:rPr lang="da-DK" dirty="0">
                <a:solidFill>
                  <a:schemeClr val="tx1"/>
                </a:solidFill>
              </a:rPr>
            </a:br>
            <a:r>
              <a:rPr lang="da-DK" dirty="0">
                <a:solidFill>
                  <a:schemeClr val="tx1"/>
                </a:solidFill>
              </a:rPr>
              <a:t>Agent </a:t>
            </a:r>
            <a:r>
              <a:rPr lang="da-DK" dirty="0" err="1">
                <a:solidFill>
                  <a:schemeClr val="tx1"/>
                </a:solidFill>
              </a:rPr>
              <a:t>decide</a:t>
            </a:r>
            <a:r>
              <a:rPr lang="da-DK" dirty="0">
                <a:solidFill>
                  <a:schemeClr val="tx1"/>
                </a:solidFill>
              </a:rPr>
              <a:t> actions</a:t>
            </a:r>
            <a:endParaRPr lang="en-DK" dirty="0">
              <a:solidFill>
                <a:schemeClr val="tx1"/>
              </a:solidFill>
            </a:endParaRPr>
          </a:p>
        </p:txBody>
      </p:sp>
      <p:sp>
        <p:nvSpPr>
          <p:cNvPr id="35" name="Pil: bøjet 34">
            <a:extLst>
              <a:ext uri="{FF2B5EF4-FFF2-40B4-BE49-F238E27FC236}">
                <a16:creationId xmlns:a16="http://schemas.microsoft.com/office/drawing/2014/main" id="{80795F6D-EA9D-90D6-AF23-FFB3A52AA1D2}"/>
              </a:ext>
            </a:extLst>
          </p:cNvPr>
          <p:cNvSpPr/>
          <p:nvPr/>
        </p:nvSpPr>
        <p:spPr>
          <a:xfrm rot="21014156">
            <a:off x="1725173" y="1885501"/>
            <a:ext cx="2449894" cy="1123055"/>
          </a:xfrm>
          <a:prstGeom prst="bentArrow">
            <a:avLst>
              <a:gd name="adj1" fmla="val 25000"/>
              <a:gd name="adj2" fmla="val 21950"/>
              <a:gd name="adj3" fmla="val 25000"/>
              <a:gd name="adj4" fmla="val 43750"/>
            </a:avLst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da-DK" dirty="0">
                <a:solidFill>
                  <a:schemeClr val="tx1"/>
                </a:solidFill>
              </a:rPr>
            </a:br>
            <a:r>
              <a:rPr lang="da-DK" dirty="0">
                <a:solidFill>
                  <a:schemeClr val="tx1"/>
                </a:solidFill>
              </a:rPr>
              <a:t>Agent </a:t>
            </a:r>
            <a:r>
              <a:rPr lang="da-DK" dirty="0" err="1">
                <a:solidFill>
                  <a:schemeClr val="tx1"/>
                </a:solidFill>
              </a:rPr>
              <a:t>Observes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state</a:t>
            </a:r>
            <a:endParaRPr lang="en-DK" dirty="0">
              <a:solidFill>
                <a:schemeClr val="tx1"/>
              </a:solidFill>
            </a:endParaRPr>
          </a:p>
        </p:txBody>
      </p:sp>
      <p:sp>
        <p:nvSpPr>
          <p:cNvPr id="37" name="Pil: venstre-opadgående 36">
            <a:extLst>
              <a:ext uri="{FF2B5EF4-FFF2-40B4-BE49-F238E27FC236}">
                <a16:creationId xmlns:a16="http://schemas.microsoft.com/office/drawing/2014/main" id="{22C3D752-5A70-A91F-5873-5CC24EBA38BA}"/>
              </a:ext>
            </a:extLst>
          </p:cNvPr>
          <p:cNvSpPr/>
          <p:nvPr/>
        </p:nvSpPr>
        <p:spPr>
          <a:xfrm rot="2526010">
            <a:off x="8880930" y="4637122"/>
            <a:ext cx="1174536" cy="823918"/>
          </a:xfrm>
          <a:prstGeom prst="leftUp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50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8" name="Tekstfelt 37">
            <a:extLst>
              <a:ext uri="{FF2B5EF4-FFF2-40B4-BE49-F238E27FC236}">
                <a16:creationId xmlns:a16="http://schemas.microsoft.com/office/drawing/2014/main" id="{729C07A8-7606-ABF5-492A-208EE3AC7A9B}"/>
              </a:ext>
            </a:extLst>
          </p:cNvPr>
          <p:cNvSpPr txBox="1"/>
          <p:nvPr/>
        </p:nvSpPr>
        <p:spPr>
          <a:xfrm>
            <a:off x="8752875" y="5523902"/>
            <a:ext cx="26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Agent </a:t>
            </a:r>
            <a:r>
              <a:rPr lang="da-DK" dirty="0" err="1"/>
              <a:t>recieves</a:t>
            </a:r>
            <a:r>
              <a:rPr lang="da-DK" dirty="0"/>
              <a:t> </a:t>
            </a:r>
            <a:r>
              <a:rPr lang="da-DK" dirty="0" err="1"/>
              <a:t>reward</a:t>
            </a:r>
            <a:r>
              <a:rPr lang="da-DK" dirty="0"/>
              <a:t> from actions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857557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A74A8-0F52-769F-7C85-033E2504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C96B13-61D6-CA38-C296-75DDB00B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8" y="290513"/>
            <a:ext cx="10630711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dirty="0"/>
              <a:t>Algorithms: Backpropagation Updating Network Parameters</a:t>
            </a:r>
            <a:endParaRPr lang="en-GB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D643AFD-FA14-87E3-0AF5-D676DB094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76AFFE60-5B07-1E19-B11B-3ABE4DD0D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33361"/>
            <a:ext cx="4734586" cy="4553585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DE200C77-0C4F-CBE4-A7F0-8B90014BA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50" y="2414446"/>
            <a:ext cx="4525006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83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6783C-7FCB-759F-9E6A-D68E79236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3C4DD-CE4C-8DA6-B945-DF1BDC251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8" y="290513"/>
            <a:ext cx="10630711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dirty="0"/>
              <a:t>Algorithms: </a:t>
            </a:r>
            <a:r>
              <a:rPr lang="en-GB" dirty="0" err="1"/>
              <a:t>DeepSimulate</a:t>
            </a:r>
            <a:r>
              <a:rPr lang="en-GB" dirty="0"/>
              <a:t> &amp; </a:t>
            </a:r>
            <a:r>
              <a:rPr lang="en-GB" dirty="0" err="1"/>
              <a:t>DeepVPD</a:t>
            </a:r>
            <a:endParaRPr lang="en-GB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A56B149-86B4-4822-99F6-38F0C478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C1D1F038-EC8B-9156-3EDD-F9F134BF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8" y="1604707"/>
            <a:ext cx="4848902" cy="364858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8B1B4BF-6110-CFC4-8AAC-5280671B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93" y="204786"/>
            <a:ext cx="3988183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07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EC849-9DC6-09F5-4F4D-80EF9B627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8E461-D684-CA08-4734-C0390B9F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Results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3B630-B9DF-B4F6-88AF-5CF41B66B4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6041-7EC4-44BE-3C25-AFBFF975B6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219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5E0FD-665A-CE7C-AE53-58F5CBA3B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B525F-D390-7AD9-49B2-938EE60F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8" y="290513"/>
            <a:ext cx="10630711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dirty="0"/>
              <a:t>Performance - Impatient vs. Patient Households</a:t>
            </a:r>
            <a:endParaRPr lang="en-GB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8353747-590E-27A0-2173-5B30F3B38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DD7466E0-E704-9328-FE2A-4277A23F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98" y="1409353"/>
            <a:ext cx="4216358" cy="4039292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531A5942-42E4-FC69-B41D-170E36C9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886" y="1604858"/>
            <a:ext cx="7460270" cy="36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2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5FFDF-8BC0-86F8-478E-DB782046B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E70BD-5BEC-774E-A077-E36F1EFF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8" y="290513"/>
            <a:ext cx="10630711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dirty="0"/>
              <a:t>Outcomes - Impatient vs. Patient Households</a:t>
            </a:r>
            <a:endParaRPr lang="en-GB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6B44147-6DC4-B993-70BA-76E182A52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p:pic>
        <p:nvPicPr>
          <p:cNvPr id="5" name="Billede 4" descr="Et billede, der indeholder diagram, tekst, Kurve, linje/række&#10;&#10;Indhold genereret af kunstig intelligens kan være forkert.">
            <a:extLst>
              <a:ext uri="{FF2B5EF4-FFF2-40B4-BE49-F238E27FC236}">
                <a16:creationId xmlns:a16="http://schemas.microsoft.com/office/drawing/2014/main" id="{500D8262-7AE6-E29F-6CBB-109EFE132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21" y="1599860"/>
            <a:ext cx="9836989" cy="433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2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A3F3F-343C-9B3E-0793-E361BFDC6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97F5D1-1406-4D7E-74ED-4CC72529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8" y="290513"/>
            <a:ext cx="10630711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/>
              <a:t>States - Impatient vs. Patient Households</a:t>
            </a:r>
            <a:endParaRPr lang="en-GB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C6D6840-8338-6C3A-1EB5-1621182F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8</a:t>
            </a:fld>
            <a:endParaRPr lang="en-GB"/>
          </a:p>
        </p:txBody>
      </p:sp>
      <p:pic>
        <p:nvPicPr>
          <p:cNvPr id="6" name="Billede 5" descr="Et billede, der indeholder Kurve, diagram, tekst, linje/række&#10;&#10;Indhold genereret af kunstig intelligens kan være forkert.">
            <a:extLst>
              <a:ext uri="{FF2B5EF4-FFF2-40B4-BE49-F238E27FC236}">
                <a16:creationId xmlns:a16="http://schemas.microsoft.com/office/drawing/2014/main" id="{5D0E2059-849F-B2DB-4024-EF382E3F2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10" y="1453012"/>
            <a:ext cx="9484741" cy="39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33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D7096-5801-CFE4-A721-8AACBCEC4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9124C-5C46-D8EA-92A6-9939A1740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8" y="290513"/>
            <a:ext cx="10630711" cy="8136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/>
              <a:t>States - Impatient vs. Patient Households</a:t>
            </a:r>
            <a:endParaRPr lang="en-GB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01357C6-7CA5-8342-1B23-B4FFE63FE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5510" y="6426000"/>
            <a:ext cx="711977" cy="180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4C8C45C-947F-4981-8B3F-4F32E973C901}" type="slidenum">
              <a:rPr lang="en-GB" smtClean="0"/>
              <a:pPr>
                <a:spcAft>
                  <a:spcPts val="600"/>
                </a:spcAft>
              </a:pPr>
              <a:t>9</a:t>
            </a:fld>
            <a:endParaRPr lang="en-GB"/>
          </a:p>
        </p:txBody>
      </p:sp>
      <p:pic>
        <p:nvPicPr>
          <p:cNvPr id="8" name="Billede 7" descr="Et billede, der indeholder tekst, diagram, linje/række, Kurve&#10;&#10;Indhold genereret af kunstig intelligens kan være forkert.">
            <a:extLst>
              <a:ext uri="{FF2B5EF4-FFF2-40B4-BE49-F238E27FC236}">
                <a16:creationId xmlns:a16="http://schemas.microsoft.com/office/drawing/2014/main" id="{379BEF52-B84D-6F9C-19D2-6D2AA0599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42" y="1420125"/>
            <a:ext cx="7794857" cy="43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80461"/>
      </p:ext>
    </p:extLst>
  </p:cSld>
  <p:clrMapOvr>
    <a:masterClrMapping/>
  </p:clrMapOvr>
</p:sld>
</file>

<file path=ppt/theme/theme1.xml><?xml version="1.0" encoding="utf-8"?>
<a:theme xmlns:a="http://schemas.openxmlformats.org/drawingml/2006/main" name="Danmarks Nationalbank">
  <a:themeElements>
    <a:clrScheme name="Danmarks Nationalbank">
      <a:dk1>
        <a:srgbClr val="000000"/>
      </a:dk1>
      <a:lt1>
        <a:srgbClr val="FFFFFF"/>
      </a:lt1>
      <a:dk2>
        <a:srgbClr val="4C4D4A"/>
      </a:dk2>
      <a:lt2>
        <a:srgbClr val="F0F0F0"/>
      </a:lt2>
      <a:accent1>
        <a:srgbClr val="6D6F6D"/>
      </a:accent1>
      <a:accent2>
        <a:srgbClr val="D23757"/>
      </a:accent2>
      <a:accent3>
        <a:srgbClr val="EEB2BB"/>
      </a:accent3>
      <a:accent4>
        <a:srgbClr val="755A36"/>
      </a:accent4>
      <a:accent5>
        <a:srgbClr val="7EC0C0"/>
      </a:accent5>
      <a:accent6>
        <a:srgbClr val="4C4D4A"/>
      </a:accent6>
      <a:hlink>
        <a:srgbClr val="4C4D4A"/>
      </a:hlink>
      <a:folHlink>
        <a:srgbClr val="A8A9A6"/>
      </a:folHlink>
    </a:clrScheme>
    <a:fontScheme name="Danmarks Nationalbank">
      <a:majorFont>
        <a:latin typeface="Nationalbank"/>
        <a:ea typeface=""/>
        <a:cs typeface=""/>
      </a:majorFont>
      <a:minorFont>
        <a:latin typeface="Nationalban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2"/>
          </a:solidFill>
        </a:ln>
      </a:spPr>
      <a:bodyPr lIns="108000" tIns="108000" rIns="108000" bIns="108000" rtlCol="0" anchor="ctr"/>
      <a:lstStyle>
        <a:defPPr algn="ctr">
          <a:defRPr sz="1500" noProof="0" dirty="0" err="1" smtClean="0">
            <a:solidFill>
              <a:schemeClr val="bg1"/>
            </a:solidFill>
            <a:latin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000" dirty="0"/>
        </a:defPPr>
      </a:lstStyle>
    </a:txDef>
  </a:objectDefaults>
  <a:extraClrSchemeLst/>
  <a:custClrLst>
    <a:custClr name="DN GRÅ">
      <a:srgbClr val="6D6F6D"/>
    </a:custClr>
    <a:custClr name="DN HVID">
      <a:srgbClr val="FFFFFF"/>
    </a:custClr>
    <a:custClr name="DN RØD">
      <a:srgbClr val="D23757"/>
    </a:custClr>
    <a:custClr name="DN LYS RØD">
      <a:srgbClr val="EEB2BB"/>
    </a:custClr>
    <a:custClr name="DN GULD">
      <a:srgbClr val="755A36"/>
    </a:custClr>
    <a:custClr name="DN GRØN">
      <a:srgbClr val="7EC0C0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GRÅ 1">
      <a:srgbClr val="4C4D4A"/>
    </a:custClr>
    <a:custClr name="DN GRÅ 2">
      <a:srgbClr val="A8A9A6"/>
    </a:custClr>
    <a:custClr name="DN GRÅ 3">
      <a:srgbClr val="D2D3D1"/>
    </a:custClr>
    <a:custClr name="DN GRÅ 4">
      <a:srgbClr val="F2F2F1"/>
    </a:custClr>
    <a:custClr name="DN RØD 1">
      <a:srgbClr val="E88C9E"/>
    </a:custClr>
    <a:custClr name="DN GULD 1">
      <a:srgbClr val="9C815A"/>
    </a:custClr>
    <a:custClr name="DN GULD 2">
      <a:srgbClr val="E8CCB3"/>
    </a:custClr>
    <a:custClr name="DN GRØN 1">
      <a:srgbClr val="A5D3D3"/>
    </a:custClr>
    <a:custClr name="DN GRØN 2">
      <a:srgbClr val="D2F1EE"/>
    </a:custClr>
    <a:custClr name="DN HVID">
      <a:srgbClr val="FFFFFF"/>
    </a:custClr>
    <a:custClr name="DN SORT">
      <a:srgbClr val="303030"/>
    </a:custClr>
    <a:custClr name="DN TRAFIKLYS 1">
      <a:srgbClr val="DA174B"/>
    </a:custClr>
    <a:custClr name="DN MELLEM RØD">
      <a:srgbClr val="E27880"/>
    </a:custClr>
    <a:custClr name="DN TRAFIKLYS 3">
      <a:srgbClr val="3D9F83"/>
    </a:custClr>
    <a:custClr name="DN TRAFIKLYS 2">
      <a:srgbClr val="EBDF37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HVID">
      <a:srgbClr val="FFFFFF"/>
    </a:custClr>
  </a:custClrLst>
  <a:extLst>
    <a:ext uri="{05A4C25C-085E-4340-85A3-A5531E510DB2}">
      <thm15:themeFamily xmlns:thm15="http://schemas.microsoft.com/office/thememl/2012/main" name="BaseTemplate 16-9 DK TAW-MTC.potx" id="{E2CFA5DB-BC2F-4068-9FA9-16D27BA09D41}" vid="{18A5D593-3F51-447C-81EF-58CBA1D0D7DC}"/>
    </a:ext>
  </a:extLst>
</a:theme>
</file>

<file path=ppt/theme/theme2.xml><?xml version="1.0" encoding="utf-8"?>
<a:theme xmlns:a="http://schemas.openxmlformats.org/drawingml/2006/main" name="Office-tema">
  <a:themeElements>
    <a:clrScheme name="Danmarks Nationalbank">
      <a:dk1>
        <a:srgbClr val="000000"/>
      </a:dk1>
      <a:lt1>
        <a:srgbClr val="FFFFFF"/>
      </a:lt1>
      <a:dk2>
        <a:srgbClr val="4C4D4A"/>
      </a:dk2>
      <a:lt2>
        <a:srgbClr val="F0F0F0"/>
      </a:lt2>
      <a:accent1>
        <a:srgbClr val="6D6F6D"/>
      </a:accent1>
      <a:accent2>
        <a:srgbClr val="D23757"/>
      </a:accent2>
      <a:accent3>
        <a:srgbClr val="EEB2BB"/>
      </a:accent3>
      <a:accent4>
        <a:srgbClr val="755A36"/>
      </a:accent4>
      <a:accent5>
        <a:srgbClr val="7EC0C0"/>
      </a:accent5>
      <a:accent6>
        <a:srgbClr val="4C4D4A"/>
      </a:accent6>
      <a:hlink>
        <a:srgbClr val="4C4D4A"/>
      </a:hlink>
      <a:folHlink>
        <a:srgbClr val="A8A9A6"/>
      </a:folHlink>
    </a:clrScheme>
    <a:fontScheme name="Danmarks Nationalbank">
      <a:majorFont>
        <a:latin typeface="Nationalbank"/>
        <a:ea typeface=""/>
        <a:cs typeface=""/>
      </a:majorFont>
      <a:minorFont>
        <a:latin typeface="Nationalbank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N GRÅ">
      <a:srgbClr val="6D6F6D"/>
    </a:custClr>
    <a:custClr name="DN HVID">
      <a:srgbClr val="FFFFFF"/>
    </a:custClr>
    <a:custClr name="DN RØD">
      <a:srgbClr val="D23757"/>
    </a:custClr>
    <a:custClr name="DN LYS RØD">
      <a:srgbClr val="EEB2BB"/>
    </a:custClr>
    <a:custClr name="DN GULD">
      <a:srgbClr val="755A36"/>
    </a:custClr>
    <a:custClr name="DN GRØN">
      <a:srgbClr val="7EC0C0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GRÅ 1">
      <a:srgbClr val="4C4D4A"/>
    </a:custClr>
    <a:custClr name="DN GRÅ 2">
      <a:srgbClr val="A8A9A6"/>
    </a:custClr>
    <a:custClr name="DN GRÅ 3">
      <a:srgbClr val="D2D3D1"/>
    </a:custClr>
    <a:custClr name="DN GRÅ 4">
      <a:srgbClr val="F2F2F1"/>
    </a:custClr>
    <a:custClr name="DN RØD 1">
      <a:srgbClr val="E88C9E"/>
    </a:custClr>
    <a:custClr name="DN GULD 1">
      <a:srgbClr val="9C815A"/>
    </a:custClr>
    <a:custClr name="DN GULD 2">
      <a:srgbClr val="E8CCB3"/>
    </a:custClr>
    <a:custClr name="DN GRØN 1">
      <a:srgbClr val="A5D3D3"/>
    </a:custClr>
    <a:custClr name="DN GRØN 2">
      <a:srgbClr val="D2F1EE"/>
    </a:custClr>
    <a:custClr name="DN HVID">
      <a:srgbClr val="FFFFFF"/>
    </a:custClr>
    <a:custClr name="DN SORT">
      <a:srgbClr val="303030"/>
    </a:custClr>
    <a:custClr name="DN TRAFIKLYS 1">
      <a:srgbClr val="DA174B"/>
    </a:custClr>
    <a:custClr name="DN MELLEM RØD">
      <a:srgbClr val="E27880"/>
    </a:custClr>
    <a:custClr name="DN TRAFIKLYS 3">
      <a:srgbClr val="3D9F83"/>
    </a:custClr>
    <a:custClr name="DN TRAFIKLYS 2">
      <a:srgbClr val="EBDF37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HVID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anmarks Nationalbank">
      <a:dk1>
        <a:srgbClr val="000000"/>
      </a:dk1>
      <a:lt1>
        <a:srgbClr val="FFFFFF"/>
      </a:lt1>
      <a:dk2>
        <a:srgbClr val="4C4D4A"/>
      </a:dk2>
      <a:lt2>
        <a:srgbClr val="F0F0F0"/>
      </a:lt2>
      <a:accent1>
        <a:srgbClr val="6D6F6D"/>
      </a:accent1>
      <a:accent2>
        <a:srgbClr val="D23757"/>
      </a:accent2>
      <a:accent3>
        <a:srgbClr val="EEB2BB"/>
      </a:accent3>
      <a:accent4>
        <a:srgbClr val="755A36"/>
      </a:accent4>
      <a:accent5>
        <a:srgbClr val="7EC0C0"/>
      </a:accent5>
      <a:accent6>
        <a:srgbClr val="4C4D4A"/>
      </a:accent6>
      <a:hlink>
        <a:srgbClr val="4C4D4A"/>
      </a:hlink>
      <a:folHlink>
        <a:srgbClr val="A8A9A6"/>
      </a:folHlink>
    </a:clrScheme>
    <a:fontScheme name="Danmarks Nationalbank">
      <a:majorFont>
        <a:latin typeface="Nationalbank"/>
        <a:ea typeface=""/>
        <a:cs typeface=""/>
      </a:majorFont>
      <a:minorFont>
        <a:latin typeface="Nationalban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N GRÅ">
      <a:srgbClr val="6D6F6D"/>
    </a:custClr>
    <a:custClr name="DN HVID">
      <a:srgbClr val="FFFFFF"/>
    </a:custClr>
    <a:custClr name="DN RØD">
      <a:srgbClr val="D23757"/>
    </a:custClr>
    <a:custClr name="DN LYS RØD">
      <a:srgbClr val="EEB2BB"/>
    </a:custClr>
    <a:custClr name="DN GULD">
      <a:srgbClr val="755A36"/>
    </a:custClr>
    <a:custClr name="DN GRØN">
      <a:srgbClr val="7EC0C0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GRÅ 1">
      <a:srgbClr val="4C4D4A"/>
    </a:custClr>
    <a:custClr name="DN GRÅ 2">
      <a:srgbClr val="A8A9A6"/>
    </a:custClr>
    <a:custClr name="DN GRÅ 3">
      <a:srgbClr val="D2D3D1"/>
    </a:custClr>
    <a:custClr name="DN GRÅ 4">
      <a:srgbClr val="F2F2F1"/>
    </a:custClr>
    <a:custClr name="DN RØD 1">
      <a:srgbClr val="E88C9E"/>
    </a:custClr>
    <a:custClr name="DN GULD 1">
      <a:srgbClr val="9C815A"/>
    </a:custClr>
    <a:custClr name="DN GULD 2">
      <a:srgbClr val="E8CCB3"/>
    </a:custClr>
    <a:custClr name="DN GRØN 1">
      <a:srgbClr val="A5D3D3"/>
    </a:custClr>
    <a:custClr name="DN GRØN 2">
      <a:srgbClr val="D2F1EE"/>
    </a:custClr>
    <a:custClr name="DN HVID">
      <a:srgbClr val="FFFFFF"/>
    </a:custClr>
    <a:custClr name="DN SORT">
      <a:srgbClr val="303030"/>
    </a:custClr>
    <a:custClr name="DN TRAFIKLYS 1">
      <a:srgbClr val="DA174B"/>
    </a:custClr>
    <a:custClr name="DN MELLEM RØD">
      <a:srgbClr val="E27880"/>
    </a:custClr>
    <a:custClr name="DN TRAFIKLYS 3">
      <a:srgbClr val="3D9F83"/>
    </a:custClr>
    <a:custClr name="DN TRAFIKLYS 2">
      <a:srgbClr val="EBDF37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HVID">
      <a:srgbClr val="FFFFFF"/>
    </a:custClr>
    <a:custClr name="DN HVID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TemplafyFormConfiguration><![CDATA[{"formFields":[{"required":false,"helpTexts":{},"spacing":{},"shareValue":false,"type":"datePicker","name":"Date","label":"Date"}],"formDataEntries":[{"name":"Date","value":"8wUdYmbHjM4l3jAPgqS3nQ=="}]}]]></TemplafyFormConfiguration>
</file>

<file path=customXml/item2.xml><?xml version="1.0" encoding="utf-8"?>
<TemplafyTemplateConfiguration><![CDATA[{"elementsMetadata":[{"type":"shape","id":"0e2e5a9b-d7e8-4464-9c53-ee15333de781","elementConfiguration":{"binding":"{{FormatDateTime(Form.Date,Translate(\"DateGeneral\"),DocumentLanguage)}}","visibility":"","type":"text","disableUpdates":false}},{"type":"shape","id":"0db91bea-2f63-48b2-9d5f-265510750755","elementConfiguration":{"binding":"{{FormatDateTime(Form.Date,Translate(\"DateGeneral\"),DocumentLanguage)}}","visibility":"","type":"text","disableUpdates":false}},{"type":"shape","id":"38274079-d70e-45f8-accc-2fa639e2ba3f","elementConfiguration":{"binding":"{{FormatDateTime(Form.Date,Translate(\"DateGeneral\"),DocumentLanguage)}}","visibility":"","type":"text","disableUpdates":false}},{"type":"shape","id":"956dff95-a77e-4444-9a30-395a79deed2c","elementConfiguration":{"binding":"{{FormatDateTime(Form.Date,Translate(\"DateGeneral\"),DocumentLanguage)}}","visibility":"","type":"text","disableUpdates":false}},{"type":"shape","id":"ee9b3fc6-4a26-4545-b1eb-16ff1df59c4c","elementConfiguration":{"binding":"{{FormatDateTime(Form.Date,Translate(\"DateGeneral\"),DocumentLanguage)}}","visibility":"","type":"text","disableUpdates":false}},{"type":"shape","id":"d96b8afa-50bc-4342-8bb2-986c92fc07cf","elementConfiguration":{"binding":"{{FormatDateTime(Form.Date,Translate(\"DateGeneral\"),DocumentLanguage)}}","visibility":"","type":"text","disableUpdates":false}},{"type":"shape","id":"4633830a-fb84-44a5-a0df-73526a9e940b","elementConfiguration":{"binding":"{{FormatDateTime(Form.Date,Translate(\"DateGeneral\"),DocumentLanguage)}}","visibility":"","type":"text","disableUpdates":false}},{"type":"shape","id":"58858913-8293-4a35-9f2e-d140dd51e076","elementConfiguration":{"binding":"{{FormatDateTime(Form.Date,Translate(\"DateGeneral\"),DocumentLanguage)}}","visibility":"","type":"text","disableUpdates":false}},{"type":"shape","id":"b17a1e4b-d40c-4770-afd5-713e4a4630ce","elementConfiguration":{"binding":"{{FormatDateTime(Form.Date,Translate(\"DateGeneral\"),DocumentLanguage)}}","visibility":"","type":"text","disableUpdates":false}}],"transformationConfigurations":[{"language":"{{DocumentLanguage}}","disableUpdates":false,"type":"proofingLanguage"}],"templateName":"Blank_præsentation","templateDescription":"","enableDocumentContentUpdater":true,"version":"2.0"}]]></TemplafyTemplateConfiguration>
</file>

<file path=customXml/itemProps1.xml><?xml version="1.0" encoding="utf-8"?>
<ds:datastoreItem xmlns:ds="http://schemas.openxmlformats.org/officeDocument/2006/customXml" ds:itemID="{B4589A9E-E29E-440F-BA26-B0C9BFB8BB70}">
  <ds:schemaRefs/>
</ds:datastoreItem>
</file>

<file path=customXml/itemProps2.xml><?xml version="1.0" encoding="utf-8"?>
<ds:datastoreItem xmlns:ds="http://schemas.openxmlformats.org/officeDocument/2006/customXml" ds:itemID="{CE8CC1C0-FE44-49CF-B6C7-190E223374E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BaseTemplate 16-9 DK</Template>
  <TotalTime>0</TotalTime>
  <Words>378</Words>
  <Application>Microsoft Office PowerPoint</Application>
  <PresentationFormat>Widescreen</PresentationFormat>
  <Paragraphs>65</Paragraphs>
  <Slides>20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20</vt:i4>
      </vt:variant>
    </vt:vector>
  </HeadingPairs>
  <TitlesOfParts>
    <vt:vector size="24" baseType="lpstr">
      <vt:lpstr>Nationalbank</vt:lpstr>
      <vt:lpstr>Cambria Math</vt:lpstr>
      <vt:lpstr>Arial</vt:lpstr>
      <vt:lpstr>Danmarks Nationalbank</vt:lpstr>
      <vt:lpstr>Monetary Policy and the Distribution of Wealth and Income: A Deep Learning Approach</vt:lpstr>
      <vt:lpstr>The Bellman Equation</vt:lpstr>
      <vt:lpstr>Algorithms: Backpropagation Updating Network Parameters</vt:lpstr>
      <vt:lpstr>Algorithms: DeepSimulate &amp; DeepVPD</vt:lpstr>
      <vt:lpstr>Results</vt:lpstr>
      <vt:lpstr>Performance - Impatient vs. Patient Households</vt:lpstr>
      <vt:lpstr>Outcomes - Impatient vs. Patient Households</vt:lpstr>
      <vt:lpstr>States - Impatient vs. Patient Households</vt:lpstr>
      <vt:lpstr>States - Impatient vs. Patient Households</vt:lpstr>
      <vt:lpstr>Wealth Distribution - Impatient vs. Patient Households</vt:lpstr>
      <vt:lpstr>Income Distribution - Impatient vs. Patient Households</vt:lpstr>
      <vt:lpstr>Results - Extending</vt:lpstr>
      <vt:lpstr>Expanding &amp; Experimenting – States</vt:lpstr>
      <vt:lpstr>Expanding &amp; Experimenting – Distributional Impact on Wealth</vt:lpstr>
      <vt:lpstr>Expanding &amp; Experimenting – Distributional Impact on Income</vt:lpstr>
      <vt:lpstr>Expanding &amp; Experimenting – Wealth Inequality</vt:lpstr>
      <vt:lpstr>Appendix</vt:lpstr>
      <vt:lpstr>Deep Reinforcement Learning (DRL): A simple case</vt:lpstr>
      <vt:lpstr>Deep Reinforcement Learning (DRL): A simple case</vt:lpstr>
      <vt:lpstr>Connecting DRL to Economics (and the RQ)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2024-11-26T13:32:55Z</dcterms:created>
  <dcterms:modified xsi:type="dcterms:W3CDTF">2025-04-27T19:01:21Z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omnidocs.com</vt:lpwstr>
  </property>
  <property fmtid="{D5CDD505-2E9C-101B-9397-08002B2CF9AE}" pid="3" name="TemplafyTimeStamp">
    <vt:lpwstr>2023-08-15T11:05:45</vt:lpwstr>
  </property>
  <property fmtid="{D5CDD505-2E9C-101B-9397-08002B2CF9AE}" pid="4" name="TemplafyTenantId">
    <vt:lpwstr>dntemp</vt:lpwstr>
  </property>
  <property fmtid="{D5CDD505-2E9C-101B-9397-08002B2CF9AE}" pid="5" name="TemplafyTemplateId">
    <vt:lpwstr>709857952978174996</vt:lpwstr>
  </property>
  <property fmtid="{D5CDD505-2E9C-101B-9397-08002B2CF9AE}" pid="6" name="TemplafyUserProfileId">
    <vt:lpwstr>835843809963409737</vt:lpwstr>
  </property>
  <property fmtid="{D5CDD505-2E9C-101B-9397-08002B2CF9AE}" pid="7" name="TemplafyLanguageCode">
    <vt:lpwstr>en-GB</vt:lpwstr>
  </property>
  <property fmtid="{D5CDD505-2E9C-101B-9397-08002B2CF9AE}" pid="8" name="TemplafyFromBlank">
    <vt:bool>true</vt:bool>
  </property>
</Properties>
</file>